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74" r:id="rId4"/>
    <p:sldId id="275" r:id="rId5"/>
    <p:sldId id="276" r:id="rId6"/>
    <p:sldId id="277" r:id="rId7"/>
    <p:sldId id="262" r:id="rId8"/>
    <p:sldId id="258" r:id="rId9"/>
    <p:sldId id="260" r:id="rId10"/>
    <p:sldId id="259" r:id="rId11"/>
    <p:sldId id="264" r:id="rId12"/>
    <p:sldId id="265" r:id="rId13"/>
    <p:sldId id="266" r:id="rId14"/>
    <p:sldId id="26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9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EC013-FA51-4825-A47B-15EC9A87A7DE}" type="datetimeFigureOut">
              <a:rPr lang="es-ES" smtClean="0"/>
              <a:t>16/07/2025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24F44-7C72-4CCC-BBCB-7EC92FF8880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74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24F44-7C72-4CCC-BBCB-7EC92FF8880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578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22903-9A7B-5EAE-0C9E-5BC0C5EF0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6596F5-BDCE-E60F-ADFD-6270729DE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D85B6-D522-DCFB-A5FB-C1DC47530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EF9D61-1AAA-555F-6BC3-754DC19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388B00-5C19-59E7-BA1F-B2112626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4F11B-0E5A-07AC-B9FA-71911906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EB84E7-0A1B-ACDF-BB57-0E8CC3D09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0D4AE-1D3C-C3A2-B6D9-D49B5530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4D27F3-BCEE-D69D-2D82-1932EDDF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78AFA-ECB6-088F-D3C4-D06EB157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303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C2ECE5-FFD1-09B7-E376-6B563935A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651812-15A3-0FA6-AE3A-3C789B968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5C33D4-0A59-640C-91B8-97DDA9A6D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C333C6-06CE-9448-70BD-3741BC87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D24F23-96BC-ED01-0404-79FB9692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116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9FE32-44A5-7C8D-C446-AA3279F6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34546F-E025-C149-C365-7F170B87E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D64233-20EF-DEC0-D566-2B0355DE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74B403-F229-2057-A3E5-96BA3D49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D0ABA3-4703-008C-CF25-D9E400A8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914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47F898-2B00-7B3F-EA36-8ABF1CB0A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E002ED-184D-DF0F-7665-47824057A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0EA63-01F4-184B-3C86-3B33737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5ACE99-9CB2-63CE-856C-627C0042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5071BF-28D1-253F-C38E-C8179364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57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BCA0B-6D08-A13B-530D-E2D258BE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25CD0-8115-EC62-F3CE-EF3D600A8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5CC28-1192-4D22-50DB-DD8016FA9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A58296-0F5A-ECC8-CB8D-C306ABAF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AD766A-CD36-1C2A-6247-E2F0E49C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EDE3F9-C6FE-B65B-8A4B-5EC7D804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950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EADE4-E0FE-0F93-8186-A1646B541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57557E-458F-E478-E977-0E5C34782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5500F7-37EA-FBF7-1DDD-87204766F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CF5853-6BC3-1396-6AC6-A8E0CF4E6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A85255-51F2-2F8A-F7AA-8809148A6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D8AFB7-E0B2-AD5B-3511-7554EAFD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7083A4-A385-D139-6A5E-D86964A5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C4CE9D-3C33-DACA-31F5-203A9361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082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452D2-2063-1A2E-EF1E-FFB99B40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C2EADE-3CF2-3614-122A-57BAE9CBF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1C6FDD-586F-AEF2-25AB-FC98E392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D8FEFF-2D0C-AB73-44C9-7A7B0278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327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BA1938-8597-AC11-DD31-CD892954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F24DD1-A30C-70E9-F0E7-2AF935078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43EF29-CC02-BFBA-6904-237EC934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7724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85561-5511-B061-1923-1F3B6B17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2322A7-A83A-14F6-FDCF-4A4054AF3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A305A8-F32E-1A19-A01D-E9AC91B1A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028560-1B78-1CEA-A839-ACB4C99E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13F822-C6FA-0EDC-274D-459FA504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7830A8-7BB8-D87D-74D7-0A051833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224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014D42-4321-57C0-FCF2-6B9E0F28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03D9D7C-EDA3-80D8-693E-72A7B6C06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84C5A2-B19B-E5DB-A0DD-2DD6D4723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844798-C13E-C959-5EE6-A6EC6132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D883C9-59C9-D5B0-7DD3-7CD860A0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917849-361D-5D25-BCCD-803DD337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027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80BEF-CC11-83FD-F243-A7C8FD05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47595A-D88C-A7C2-A5B1-8F7D32C9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3CE773-104B-2DB0-D563-942930D36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0ADE9B-5454-4598-ADC8-48EF8E35DBA6}" type="datetimeFigureOut">
              <a:rPr lang="ca-ES" smtClean="0"/>
              <a:t>16/7/2025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1D6E4E-6898-440B-9A30-F6A1BA342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E551FA-2800-3236-B758-0804D8A77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EDAB42-E188-4B2B-BAD2-D4CFB78B88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1884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sv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29D6F3-B6FD-4773-F3CA-B848531E6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es-ES" sz="3200" dirty="0">
                <a:solidFill>
                  <a:srgbClr val="FFFFFF"/>
                </a:solidFill>
              </a:rPr>
              <a:t> 25 AÑOS ANALIZANDO LA POLÍTICA EXTERIOR EUROPEA</a:t>
            </a:r>
            <a:endParaRPr lang="ca-ES" sz="32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B9F00D-8DF0-F647-F700-17CC8F3AD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 fontScale="92500" lnSpcReduction="10000"/>
          </a:bodyPr>
          <a:lstStyle/>
          <a:p>
            <a:pPr algn="l"/>
            <a:endParaRPr lang="ca-ES" sz="1800" dirty="0">
              <a:solidFill>
                <a:srgbClr val="FFFFFF"/>
              </a:solidFill>
            </a:endParaRPr>
          </a:p>
          <a:p>
            <a:pPr algn="l"/>
            <a:r>
              <a:rPr lang="ca-ES" sz="1800" dirty="0">
                <a:solidFill>
                  <a:srgbClr val="FFFFFF"/>
                </a:solidFill>
              </a:rPr>
              <a:t>Oriol Costa, Anna Herranz-</a:t>
            </a:r>
            <a:r>
              <a:rPr lang="ca-ES" sz="1800" dirty="0" err="1">
                <a:solidFill>
                  <a:srgbClr val="FFFFFF"/>
                </a:solidFill>
              </a:rPr>
              <a:t>Surrallés</a:t>
            </a:r>
            <a:r>
              <a:rPr lang="ca-ES" sz="1800" dirty="0">
                <a:solidFill>
                  <a:srgbClr val="FFFFFF"/>
                </a:solidFill>
              </a:rPr>
              <a:t> y Eduard Soler i Lecha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4A250A-24C8-AE2B-4FDC-5A855303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14" y="390832"/>
            <a:ext cx="8697591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3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AA4C1-D3CF-540E-DAD3-0F0E55DA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1CBEC21-624B-C374-2E31-C6DC8BC7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0" y="280988"/>
            <a:ext cx="1317427" cy="13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U Policy Responses to a Shifting Multilateral System (The European Union  in International Affairs) : Barbé, Esther, Costa, Oriol, Kissack, Robert:  Amazon.es: Libros">
            <a:extLst>
              <a:ext uri="{FF2B5EF4-FFF2-40B4-BE49-F238E27FC236}">
                <a16:creationId xmlns:a16="http://schemas.microsoft.com/office/drawing/2014/main" id="{701B2F3C-7057-6466-ED6E-98918446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4599" y="1852709"/>
            <a:ext cx="3263979" cy="46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068432-853F-3626-3DFB-E10C6CC65919}"/>
              </a:ext>
            </a:extLst>
          </p:cNvPr>
          <p:cNvSpPr txBox="1"/>
          <p:nvPr/>
        </p:nvSpPr>
        <p:spPr>
          <a:xfrm>
            <a:off x="2011680" y="376141"/>
            <a:ext cx="9875457" cy="98382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0000" anchor="ctr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noProof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EU in an unsettled international system: crisis, polarity and multilateralism </a:t>
            </a:r>
            <a:r>
              <a:rPr lang="en-GB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(2013-2015)</a:t>
            </a:r>
          </a:p>
        </p:txBody>
      </p:sp>
      <p:pic>
        <p:nvPicPr>
          <p:cNvPr id="4" name="Picture 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AC8B177D-01C1-E52D-0132-1670B216D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3" y="4104242"/>
            <a:ext cx="3182540" cy="2377617"/>
          </a:xfrm>
          <a:prstGeom prst="rect">
            <a:avLst/>
          </a:prstGeom>
        </p:spPr>
      </p:pic>
      <p:pic>
        <p:nvPicPr>
          <p:cNvPr id="6" name="Picture 5" descr="A group of people eating at a restaurant&#10;&#10;AI-generated content may be incorrect.">
            <a:extLst>
              <a:ext uri="{FF2B5EF4-FFF2-40B4-BE49-F238E27FC236}">
                <a16:creationId xmlns:a16="http://schemas.microsoft.com/office/drawing/2014/main" id="{1A166325-E5AF-4FEA-0BB4-568DFBCED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43" y="4104241"/>
            <a:ext cx="3182540" cy="2377617"/>
          </a:xfrm>
          <a:prstGeom prst="rect">
            <a:avLst/>
          </a:prstGeom>
        </p:spPr>
      </p:pic>
      <p:pic>
        <p:nvPicPr>
          <p:cNvPr id="8" name="Picture 7" descr="A white paper with writing on it&#10;&#10;AI-generated content may be incorrect.">
            <a:extLst>
              <a:ext uri="{FF2B5EF4-FFF2-40B4-BE49-F238E27FC236}">
                <a16:creationId xmlns:a16="http://schemas.microsoft.com/office/drawing/2014/main" id="{020777D4-A368-3D03-D632-6649EC40B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33" y="4104240"/>
            <a:ext cx="1776275" cy="2377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2F4E18-87BC-FB8C-FD70-47F927825B5A}"/>
              </a:ext>
            </a:extLst>
          </p:cNvPr>
          <p:cNvSpPr txBox="1"/>
          <p:nvPr/>
        </p:nvSpPr>
        <p:spPr>
          <a:xfrm>
            <a:off x="498310" y="2660150"/>
            <a:ext cx="7959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Las </a:t>
            </a:r>
            <a:r>
              <a:rPr lang="es-ES_tradnl" b="1" noProof="1"/>
              <a:t>respuestas</a:t>
            </a:r>
            <a:r>
              <a:rPr lang="es-ES_tradnl" noProof="1"/>
              <a:t> de la UE a la </a:t>
            </a:r>
            <a:r>
              <a:rPr lang="es-ES_tradnl" b="1" noProof="1"/>
              <a:t>contestación</a:t>
            </a:r>
            <a:r>
              <a:rPr lang="es-ES_tradnl" noProof="1"/>
              <a:t> del orden liberal internacional: ¿acomodación o atrincheramiento? </a:t>
            </a:r>
          </a:p>
          <a:p>
            <a:pPr>
              <a:buClr>
                <a:schemeClr val="accent2"/>
              </a:buClr>
            </a:pPr>
            <a:endParaRPr lang="es-ES_tradnl" noProof="1"/>
          </a:p>
        </p:txBody>
      </p:sp>
    </p:spTree>
    <p:extLst>
      <p:ext uri="{BB962C8B-B14F-4D97-AF65-F5344CB8AC3E}">
        <p14:creationId xmlns:p14="http://schemas.microsoft.com/office/powerpoint/2010/main" val="390581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2C39C-DC34-0E5C-101E-B1EEA8DAD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F8BBF6-0E38-47B2-929F-B61DDE77E5FE}"/>
              </a:ext>
            </a:extLst>
          </p:cNvPr>
          <p:cNvGrpSpPr/>
          <p:nvPr/>
        </p:nvGrpSpPr>
        <p:grpSpPr>
          <a:xfrm>
            <a:off x="344884" y="334169"/>
            <a:ext cx="11542315" cy="1160462"/>
            <a:chOff x="2381" y="2129102"/>
            <a:chExt cx="2901156" cy="1160462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0DF224D8-BAF2-72C9-AE18-522088759C69}"/>
                </a:ext>
              </a:extLst>
            </p:cNvPr>
            <p:cNvSpPr/>
            <p:nvPr/>
          </p:nvSpPr>
          <p:spPr>
            <a:xfrm>
              <a:off x="2381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7" name="Chevron 4">
              <a:extLst>
                <a:ext uri="{FF2B5EF4-FFF2-40B4-BE49-F238E27FC236}">
                  <a16:creationId xmlns:a16="http://schemas.microsoft.com/office/drawing/2014/main" id="{04AF3D5D-55C5-A3D9-079A-7B1021CBEC7A}"/>
                </a:ext>
              </a:extLst>
            </p:cNvPr>
            <p:cNvSpPr txBox="1"/>
            <p:nvPr/>
          </p:nvSpPr>
          <p:spPr>
            <a:xfrm>
              <a:off x="582612" y="2129102"/>
              <a:ext cx="1740694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4026" tIns="68009" rIns="68009" bIns="68009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5100" kern="1200" dirty="0"/>
                <a:t>2016-2025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9557C1C4-0736-CBD4-A4BA-37125D14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35" y="1866014"/>
            <a:ext cx="5341897" cy="36948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EFCE9FF-D0C5-3059-3AD0-0AF426107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77" y="1866014"/>
            <a:ext cx="6019637" cy="36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98FF7-BEC4-F454-DD2F-4846E630C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F847C1-54E5-B02A-5B50-D3D0C76EAA01}"/>
              </a:ext>
            </a:extLst>
          </p:cNvPr>
          <p:cNvSpPr txBox="1"/>
          <p:nvPr/>
        </p:nvSpPr>
        <p:spPr>
          <a:xfrm>
            <a:off x="3379794" y="506770"/>
            <a:ext cx="8533469" cy="98382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0000" anchor="ctr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EU-NormCon, Normat Contestation in Europe: implications for the EU in a changing global order </a:t>
            </a:r>
            <a:r>
              <a:rPr lang="en-GB" sz="2000" kern="100" noProof="1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(2017-2020) </a:t>
            </a:r>
            <a:endParaRPr lang="en-GB" sz="2000" kern="100" noProof="1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1FC6B-4874-3CCD-E7CA-1E92502DB380}"/>
              </a:ext>
            </a:extLst>
          </p:cNvPr>
          <p:cNvSpPr txBox="1"/>
          <p:nvPr/>
        </p:nvSpPr>
        <p:spPr>
          <a:xfrm>
            <a:off x="842682" y="1828120"/>
            <a:ext cx="2463453" cy="389619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Contestación del orden liberal internacional, </a:t>
            </a:r>
            <a:r>
              <a:rPr lang="es-ES" kern="100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polycrisis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erosión de antiguos consensos dentro y fuera de la UE, politización de la integración europea y de las instituciones internacionales, populismos, autonomía estratégica europea, “ring </a:t>
            </a:r>
            <a:r>
              <a:rPr lang="es-ES" kern="100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 err="1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fire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”</a:t>
            </a:r>
            <a:endParaRPr lang="en-NL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688D8FFB-B4D3-6E75-AFC1-7EBD008CD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64" y="1590805"/>
            <a:ext cx="914400" cy="914400"/>
          </a:xfrm>
          <a:prstGeom prst="rect">
            <a:avLst/>
          </a:prstGeom>
        </p:spPr>
      </p:pic>
      <p:pic>
        <p:nvPicPr>
          <p:cNvPr id="12" name="Graphic 11" descr="Closed quotation mark with solid fill">
            <a:extLst>
              <a:ext uri="{FF2B5EF4-FFF2-40B4-BE49-F238E27FC236}">
                <a16:creationId xmlns:a16="http://schemas.microsoft.com/office/drawing/2014/main" id="{8C776AF9-53DA-7CAA-7B80-15E5C0570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062" y="538577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0EA40-5A88-2232-8EBB-1A45FFDC2FC7}"/>
              </a:ext>
            </a:extLst>
          </p:cNvPr>
          <p:cNvSpPr txBox="1"/>
          <p:nvPr/>
        </p:nvSpPr>
        <p:spPr>
          <a:xfrm>
            <a:off x="3624053" y="1712459"/>
            <a:ext cx="814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" dirty="0"/>
              <a:t>Contestación interna y externa de las normas de la política exterior de la UE</a:t>
            </a:r>
            <a:endParaRPr lang="en-N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85048F-1D6C-CD40-A265-27F1D98F1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89" y="194987"/>
            <a:ext cx="2476500" cy="15144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7EBA08-249E-CFF9-8992-C695C9451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2394" y="4829372"/>
            <a:ext cx="4057858" cy="18879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B1A98AB-FA59-AE3F-0148-5BAA2CA5D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395" y="2136301"/>
            <a:ext cx="4057859" cy="2638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99FEE4-6E90-AD08-9255-8AAF6A044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6462" y="2136301"/>
            <a:ext cx="3524015" cy="45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3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BFF36-80EA-7E4B-1CB9-6AD67679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B1545A-FF97-9960-BA5A-B3F187586BAE}"/>
              </a:ext>
            </a:extLst>
          </p:cNvPr>
          <p:cNvSpPr txBox="1"/>
          <p:nvPr/>
        </p:nvSpPr>
        <p:spPr>
          <a:xfrm>
            <a:off x="3353668" y="376141"/>
            <a:ext cx="8533469" cy="98382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0000" anchor="ctr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The Emergence of European Sovereignty in a World of Systemic Rivalry: Strategic Autonomy and Permissive Consensus </a:t>
            </a:r>
            <a:r>
              <a:rPr lang="en-GB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(2021-2024)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244F2-C237-E4D7-ECCC-6C8AF9D96DB9}"/>
              </a:ext>
            </a:extLst>
          </p:cNvPr>
          <p:cNvSpPr txBox="1"/>
          <p:nvPr/>
        </p:nvSpPr>
        <p:spPr>
          <a:xfrm>
            <a:off x="352159" y="2010910"/>
            <a:ext cx="4871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La adaptación de la política exterior de la UE ante la fragmentación del orden liberla internacional</a:t>
            </a:r>
          </a:p>
          <a:p>
            <a:pPr>
              <a:buClr>
                <a:schemeClr val="accent2"/>
              </a:buClr>
            </a:pPr>
            <a:endParaRPr lang="es-ES_tradnl" noProof="1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La resiliencia de la política exterior europea ante la contestación de sus normas básicas</a:t>
            </a:r>
            <a:endParaRPr lang="es-ES_tradnl" b="1" noProof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FC0C2A-57DD-C8E2-1E2A-9E9CA4949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1" y="292242"/>
            <a:ext cx="2661216" cy="12460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C24D3C-DAEF-EAD0-AF8D-9DBDC458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220" y="1727108"/>
            <a:ext cx="3286432" cy="44945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DF71A8-FAE3-885E-2FD8-500AC4836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637" y="1727108"/>
            <a:ext cx="3611398" cy="14795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134C31-0C8C-66D2-F56A-3104D1176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34" y="4416178"/>
            <a:ext cx="4816526" cy="13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7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4774-F751-AAF2-169B-8031CB359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75CC64-BC1C-45C6-3A37-806A78A2E2DC}"/>
              </a:ext>
            </a:extLst>
          </p:cNvPr>
          <p:cNvSpPr txBox="1"/>
          <p:nvPr/>
        </p:nvSpPr>
        <p:spPr>
          <a:xfrm>
            <a:off x="3353668" y="376141"/>
            <a:ext cx="8533469" cy="98382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0000" anchor="ctr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contested European Union in a fragmenting international order </a:t>
            </a:r>
            <a:r>
              <a:rPr lang="en-GB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(2024-2028)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A35F3-C78F-CD0B-7E5B-70338078DC2E}"/>
              </a:ext>
            </a:extLst>
          </p:cNvPr>
          <p:cNvSpPr txBox="1"/>
          <p:nvPr/>
        </p:nvSpPr>
        <p:spPr>
          <a:xfrm>
            <a:off x="352159" y="2010910"/>
            <a:ext cx="6314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Continuación de EUSOV. 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endParaRPr lang="es-ES_tradnl" noProof="1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De afuera a dentro, mucho más común. Reto para el Obs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5E2705-E253-542B-CEED-BD2553EB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8" y="508586"/>
            <a:ext cx="2950535" cy="6897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168FFE-74D7-EF94-D6E7-CEFB1107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200" y="1527832"/>
            <a:ext cx="2954618" cy="44497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E77812-D4D2-242E-63E1-015FE7BE2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2" y="3806456"/>
            <a:ext cx="3693040" cy="27697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0D9FD34-36AE-F5DC-EC37-9D3FEDE3C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034" y="3551273"/>
            <a:ext cx="4222353" cy="31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8C3BA64-3A48-B3A1-5345-9441A6CF8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959" y="1873420"/>
            <a:ext cx="10740528" cy="1996831"/>
          </a:xfrm>
        </p:spPr>
      </p:pic>
    </p:spTree>
    <p:extLst>
      <p:ext uri="{BB962C8B-B14F-4D97-AF65-F5344CB8AC3E}">
        <p14:creationId xmlns:p14="http://schemas.microsoft.com/office/powerpoint/2010/main" val="185344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81A1DAD-D0EF-DC49-A858-F28F7F238036}"/>
              </a:ext>
            </a:extLst>
          </p:cNvPr>
          <p:cNvGrpSpPr/>
          <p:nvPr/>
        </p:nvGrpSpPr>
        <p:grpSpPr>
          <a:xfrm>
            <a:off x="344884" y="334169"/>
            <a:ext cx="11542315" cy="1160462"/>
            <a:chOff x="2381" y="2129102"/>
            <a:chExt cx="2901156" cy="1160462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C612B6C9-2041-9A28-2448-24CE88287CDD}"/>
                </a:ext>
              </a:extLst>
            </p:cNvPr>
            <p:cNvSpPr/>
            <p:nvPr/>
          </p:nvSpPr>
          <p:spPr>
            <a:xfrm>
              <a:off x="2381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7" name="Chevron 4">
              <a:extLst>
                <a:ext uri="{FF2B5EF4-FFF2-40B4-BE49-F238E27FC236}">
                  <a16:creationId xmlns:a16="http://schemas.microsoft.com/office/drawing/2014/main" id="{E81C36A3-6048-7EA9-F1EB-5243030355F2}"/>
                </a:ext>
              </a:extLst>
            </p:cNvPr>
            <p:cNvSpPr txBox="1"/>
            <p:nvPr/>
          </p:nvSpPr>
          <p:spPr>
            <a:xfrm>
              <a:off x="582612" y="2129102"/>
              <a:ext cx="1740694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4026" tIns="68009" rIns="68009" bIns="68009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5100" kern="1200" dirty="0"/>
                <a:t>2000-2005</a:t>
              </a:r>
            </a:p>
          </p:txBody>
        </p:sp>
      </p:grpSp>
      <p:pic>
        <p:nvPicPr>
          <p:cNvPr id="1026" name="Picture 2" descr="European Parliament - Historical Archives">
            <a:extLst>
              <a:ext uri="{FF2B5EF4-FFF2-40B4-BE49-F238E27FC236}">
                <a16:creationId xmlns:a16="http://schemas.microsoft.com/office/drawing/2014/main" id="{438CB461-C63F-5DA9-D49A-4633ADFD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587" y="1998418"/>
            <a:ext cx="6138324" cy="41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Complete History of Ground Zero: Before and After 9/11 - 911 Ground Zero">
            <a:extLst>
              <a:ext uri="{FF2B5EF4-FFF2-40B4-BE49-F238E27FC236}">
                <a16:creationId xmlns:a16="http://schemas.microsoft.com/office/drawing/2014/main" id="{919B444C-136B-F8B6-BCD1-8B95243D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89" y="2032437"/>
            <a:ext cx="5086350" cy="40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2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3D0375-FA6E-20C4-1D94-80E2C533C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3" y="2764971"/>
            <a:ext cx="3148107" cy="31350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800" noProof="0" dirty="0">
                <a:solidFill>
                  <a:srgbClr val="FFFFFF"/>
                </a:solidFill>
              </a:rPr>
              <a:t>Las primeres piedras de un aprendizaje colectivo en un contexto de debate doméstico sobre la política exterior</a:t>
            </a:r>
          </a:p>
        </p:txBody>
      </p:sp>
      <p:pic>
        <p:nvPicPr>
          <p:cNvPr id="5" name="Marcador de contenido 4" descr="Texto&#10;&#10;El contenido generado por IA puede ser incorrecto.">
            <a:extLst>
              <a:ext uri="{FF2B5EF4-FFF2-40B4-BE49-F238E27FC236}">
                <a16:creationId xmlns:a16="http://schemas.microsoft.com/office/drawing/2014/main" id="{F6B40D9B-1791-E439-8813-FF88EEFA7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81" y="830557"/>
            <a:ext cx="4202613" cy="4872594"/>
          </a:xfrm>
          <a:prstGeom prst="rect">
            <a:avLst/>
          </a:prstGeom>
        </p:spPr>
      </p:pic>
      <p:pic>
        <p:nvPicPr>
          <p:cNvPr id="7" name="Imagen 6" descr="Texto, Carta&#10;&#10;El contenido generado por IA puede ser incorrecto.">
            <a:extLst>
              <a:ext uri="{FF2B5EF4-FFF2-40B4-BE49-F238E27FC236}">
                <a16:creationId xmlns:a16="http://schemas.microsoft.com/office/drawing/2014/main" id="{E6495B11-2659-87C6-B7C8-8B678BFA0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4" y="830557"/>
            <a:ext cx="2947920" cy="48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0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C2E52A-B5AC-90B1-4525-5797FC124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266996" cy="9955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800" b="1" noProof="0" dirty="0">
                <a:solidFill>
                  <a:srgbClr val="FFFFFF"/>
                </a:solidFill>
              </a:rPr>
              <a:t>Y de una Europa que estaba cambiando: ampliación y debate constitucional</a:t>
            </a:r>
          </a:p>
        </p:txBody>
      </p:sp>
      <p:pic>
        <p:nvPicPr>
          <p:cNvPr id="6" name="Imagen 5" descr="Texto, Escala de tiempo&#10;&#10;El contenido generado por IA puede ser incorrecto.">
            <a:extLst>
              <a:ext uri="{FF2B5EF4-FFF2-40B4-BE49-F238E27FC236}">
                <a16:creationId xmlns:a16="http://schemas.microsoft.com/office/drawing/2014/main" id="{42413976-F2B1-EC9C-54BB-A443D127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64" y="1960637"/>
            <a:ext cx="4605605" cy="4711617"/>
          </a:xfrm>
          <a:prstGeom prst="rect">
            <a:avLst/>
          </a:prstGeom>
        </p:spPr>
      </p:pic>
      <p:pic>
        <p:nvPicPr>
          <p:cNvPr id="4" name="Marcador de contenido 3" descr="Texto&#10;&#10;El contenido generado por IA puede ser incorrecto.">
            <a:extLst>
              <a:ext uri="{FF2B5EF4-FFF2-40B4-BE49-F238E27FC236}">
                <a16:creationId xmlns:a16="http://schemas.microsoft.com/office/drawing/2014/main" id="{5F09017F-7FAE-B987-A6E6-810D47C43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8860" y="1960637"/>
            <a:ext cx="3320035" cy="467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8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7A920-80DF-A4EC-E6C6-E569938B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s-ES" sz="36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 los primeros pasos en la internacionalización del grupo de investigación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9AA06BB-9050-6E96-8651-63F7C0B2BC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9617" y="4128161"/>
            <a:ext cx="3836894" cy="1305499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01A8724-CB6A-13C3-FFD6-F87269C7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6530" y="434340"/>
            <a:ext cx="4827271" cy="6023609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es-ES" sz="2400" noProof="0" dirty="0"/>
              <a:t>Entramos por la puerta grande: </a:t>
            </a:r>
            <a:r>
              <a:rPr lang="es-ES" sz="2400" noProof="0" dirty="0" err="1"/>
              <a:t>co</a:t>
            </a:r>
            <a:r>
              <a:rPr lang="es-ES" sz="2400" dirty="0"/>
              <a:t>n LSE (Christopher Hill), TEPSA (Christian </a:t>
            </a:r>
            <a:r>
              <a:rPr lang="es-ES" sz="2400" dirty="0" err="1"/>
              <a:t>Franck</a:t>
            </a:r>
            <a:r>
              <a:rPr lang="es-ES" sz="2400" dirty="0"/>
              <a:t>) y Universidad de Colonia (Wolfgang Wessels)</a:t>
            </a:r>
            <a:endParaRPr lang="es-ES" sz="2400" noProof="0" dirty="0"/>
          </a:p>
          <a:p>
            <a:endParaRPr lang="es-ES" sz="2400" dirty="0"/>
          </a:p>
          <a:p>
            <a:r>
              <a:rPr lang="es-ES" sz="2400" noProof="0" dirty="0"/>
              <a:t>Una agenda de investigación y docencia compartida. Productos conjuntos, compartir experiencias y buenas prácticas, aprendizajes compartidos.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/>
              <a:t>Contribución española a un </a:t>
            </a:r>
            <a:r>
              <a:rPr lang="es-ES" sz="2400" dirty="0" err="1"/>
              <a:t>Obsevatorio</a:t>
            </a:r>
            <a:r>
              <a:rPr lang="es-ES" sz="2400" dirty="0"/>
              <a:t> europeo:  CFSP </a:t>
            </a:r>
            <a:r>
              <a:rPr lang="es-ES" sz="2400" dirty="0" err="1"/>
              <a:t>Watch</a:t>
            </a:r>
            <a:r>
              <a:rPr lang="es-ES" sz="2400" dirty="0"/>
              <a:t> </a:t>
            </a:r>
          </a:p>
          <a:p>
            <a:endParaRPr lang="es-ES" sz="2400" noProof="0" dirty="0"/>
          </a:p>
          <a:p>
            <a:r>
              <a:rPr lang="es-ES" sz="2400" noProof="0" dirty="0"/>
              <a:t> Agenda de trabajo marcada por transformaciones internas (ampliación, demanda de rendición de cuentas, fractura entre vieja y nueva Europa) y la puesta en marcha de lo que entonces llamábamos PESD, la política de defensa.</a:t>
            </a:r>
          </a:p>
        </p:txBody>
      </p:sp>
    </p:spTree>
    <p:extLst>
      <p:ext uri="{BB962C8B-B14F-4D97-AF65-F5344CB8AC3E}">
        <p14:creationId xmlns:p14="http://schemas.microsoft.com/office/powerpoint/2010/main" val="225898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39A1F5A-E57E-4178-8F57-A18DC74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291618" cy="5097980"/>
          </a:xfrm>
          <a:custGeom>
            <a:avLst/>
            <a:gdLst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516105 w 6530408"/>
              <a:gd name="connsiteY8" fmla="*/ 476071 h 5753325"/>
              <a:gd name="connsiteX9" fmla="*/ 6488360 w 6530408"/>
              <a:gd name="connsiteY9" fmla="*/ 535865 h 5753325"/>
              <a:gd name="connsiteX10" fmla="*/ 6492864 w 6530408"/>
              <a:gd name="connsiteY10" fmla="*/ 615799 h 5753325"/>
              <a:gd name="connsiteX11" fmla="*/ 6459988 w 6530408"/>
              <a:gd name="connsiteY11" fmla="*/ 707628 h 5753325"/>
              <a:gd name="connsiteX12" fmla="*/ 6453989 w 6530408"/>
              <a:gd name="connsiteY12" fmla="*/ 711876 h 5753325"/>
              <a:gd name="connsiteX13" fmla="*/ 6453209 w 6530408"/>
              <a:gd name="connsiteY13" fmla="*/ 719127 h 5753325"/>
              <a:gd name="connsiteX14" fmla="*/ 6457662 w 6530408"/>
              <a:gd name="connsiteY14" fmla="*/ 723331 h 5753325"/>
              <a:gd name="connsiteX15" fmla="*/ 6447445 w 6530408"/>
              <a:gd name="connsiteY15" fmla="*/ 780003 h 5753325"/>
              <a:gd name="connsiteX16" fmla="*/ 6426552 w 6530408"/>
              <a:gd name="connsiteY16" fmla="*/ 845805 h 5753325"/>
              <a:gd name="connsiteX17" fmla="*/ 6434072 w 6530408"/>
              <a:gd name="connsiteY17" fmla="*/ 910733 h 5753325"/>
              <a:gd name="connsiteX18" fmla="*/ 6432570 w 6530408"/>
              <a:gd name="connsiteY18" fmla="*/ 983394 h 5753325"/>
              <a:gd name="connsiteX19" fmla="*/ 6431878 w 6530408"/>
              <a:gd name="connsiteY19" fmla="*/ 1026728 h 5753325"/>
              <a:gd name="connsiteX20" fmla="*/ 6414269 w 6530408"/>
              <a:gd name="connsiteY20" fmla="*/ 1151111 h 5753325"/>
              <a:gd name="connsiteX21" fmla="*/ 6371722 w 6530408"/>
              <a:gd name="connsiteY21" fmla="*/ 1318080 h 5753325"/>
              <a:gd name="connsiteX22" fmla="*/ 6356023 w 6530408"/>
              <a:gd name="connsiteY22" fmla="*/ 1356227 h 5753325"/>
              <a:gd name="connsiteX23" fmla="*/ 6356157 w 6530408"/>
              <a:gd name="connsiteY23" fmla="*/ 1361967 h 5753325"/>
              <a:gd name="connsiteX24" fmla="*/ 6350613 w 6530408"/>
              <a:gd name="connsiteY24" fmla="*/ 1393569 h 5753325"/>
              <a:gd name="connsiteX25" fmla="*/ 6357062 w 6530408"/>
              <a:gd name="connsiteY25" fmla="*/ 1444071 h 5753325"/>
              <a:gd name="connsiteX26" fmla="*/ 6364832 w 6530408"/>
              <a:gd name="connsiteY26" fmla="*/ 1478763 h 5753325"/>
              <a:gd name="connsiteX27" fmla="*/ 6369745 w 6530408"/>
              <a:gd name="connsiteY27" fmla="*/ 1495680 h 5753325"/>
              <a:gd name="connsiteX28" fmla="*/ 6370898 w 6530408"/>
              <a:gd name="connsiteY28" fmla="*/ 1513331 h 5753325"/>
              <a:gd name="connsiteX29" fmla="*/ 6368801 w 6530408"/>
              <a:gd name="connsiteY29" fmla="*/ 1527414 h 5753325"/>
              <a:gd name="connsiteX30" fmla="*/ 6359177 w 6530408"/>
              <a:gd name="connsiteY30" fmla="*/ 1639513 h 5753325"/>
              <a:gd name="connsiteX31" fmla="*/ 6299489 w 6530408"/>
              <a:gd name="connsiteY31" fmla="*/ 1784860 h 5753325"/>
              <a:gd name="connsiteX32" fmla="*/ 6267878 w 6530408"/>
              <a:gd name="connsiteY32" fmla="*/ 1858572 h 5753325"/>
              <a:gd name="connsiteX33" fmla="*/ 6251146 w 6530408"/>
              <a:gd name="connsiteY33" fmla="*/ 1926167 h 5753325"/>
              <a:gd name="connsiteX34" fmla="*/ 6210686 w 6530408"/>
              <a:gd name="connsiteY34" fmla="*/ 2014834 h 5753325"/>
              <a:gd name="connsiteX35" fmla="*/ 6106652 w 6530408"/>
              <a:gd name="connsiteY35" fmla="*/ 2150572 h 5753325"/>
              <a:gd name="connsiteX36" fmla="*/ 6097813 w 6530408"/>
              <a:gd name="connsiteY36" fmla="*/ 2172208 h 5753325"/>
              <a:gd name="connsiteX37" fmla="*/ 6095990 w 6530408"/>
              <a:gd name="connsiteY37" fmla="*/ 2181185 h 5753325"/>
              <a:gd name="connsiteX38" fmla="*/ 6090126 w 6530408"/>
              <a:gd name="connsiteY38" fmla="*/ 2192533 h 5753325"/>
              <a:gd name="connsiteX39" fmla="*/ 6089503 w 6530408"/>
              <a:gd name="connsiteY39" fmla="*/ 2192543 h 5753325"/>
              <a:gd name="connsiteX40" fmla="*/ 6084946 w 6530408"/>
              <a:gd name="connsiteY40" fmla="*/ 2203694 h 5753325"/>
              <a:gd name="connsiteX41" fmla="*/ 5987861 w 6530408"/>
              <a:gd name="connsiteY41" fmla="*/ 2304868 h 5753325"/>
              <a:gd name="connsiteX42" fmla="*/ 5973439 w 6530408"/>
              <a:gd name="connsiteY42" fmla="*/ 2385635 h 5753325"/>
              <a:gd name="connsiteX43" fmla="*/ 5916727 w 6530408"/>
              <a:gd name="connsiteY43" fmla="*/ 2458777 h 5753325"/>
              <a:gd name="connsiteX44" fmla="*/ 5856524 w 6530408"/>
              <a:gd name="connsiteY44" fmla="*/ 2583281 h 5753325"/>
              <a:gd name="connsiteX45" fmla="*/ 5838091 w 6530408"/>
              <a:gd name="connsiteY45" fmla="*/ 2753474 h 5753325"/>
              <a:gd name="connsiteX46" fmla="*/ 5777471 w 6530408"/>
              <a:gd name="connsiteY46" fmla="*/ 2901570 h 5753325"/>
              <a:gd name="connsiteX47" fmla="*/ 5723992 w 6530408"/>
              <a:gd name="connsiteY47" fmla="*/ 2998752 h 5753325"/>
              <a:gd name="connsiteX48" fmla="*/ 5557886 w 6530408"/>
              <a:gd name="connsiteY48" fmla="*/ 3329735 h 5753325"/>
              <a:gd name="connsiteX49" fmla="*/ 5471501 w 6530408"/>
              <a:gd name="connsiteY49" fmla="*/ 3462221 h 5753325"/>
              <a:gd name="connsiteX50" fmla="*/ 5465154 w 6530408"/>
              <a:gd name="connsiteY50" fmla="*/ 3541065 h 5753325"/>
              <a:gd name="connsiteX51" fmla="*/ 5437889 w 6530408"/>
              <a:gd name="connsiteY51" fmla="*/ 3559927 h 5753325"/>
              <a:gd name="connsiteX52" fmla="*/ 5432770 w 6530408"/>
              <a:gd name="connsiteY52" fmla="*/ 3562948 h 5753325"/>
              <a:gd name="connsiteX53" fmla="*/ 5406795 w 6530408"/>
              <a:gd name="connsiteY53" fmla="*/ 3578594 h 5753325"/>
              <a:gd name="connsiteX54" fmla="*/ 5381495 w 6530408"/>
              <a:gd name="connsiteY54" fmla="*/ 3599883 h 5753325"/>
              <a:gd name="connsiteX55" fmla="*/ 5363689 w 6530408"/>
              <a:gd name="connsiteY55" fmla="*/ 3633299 h 5753325"/>
              <a:gd name="connsiteX56" fmla="*/ 5291870 w 6530408"/>
              <a:gd name="connsiteY56" fmla="*/ 3799039 h 5753325"/>
              <a:gd name="connsiteX57" fmla="*/ 5241600 w 6530408"/>
              <a:gd name="connsiteY57" fmla="*/ 3894238 h 5753325"/>
              <a:gd name="connsiteX58" fmla="*/ 5211041 w 6530408"/>
              <a:gd name="connsiteY58" fmla="*/ 3924184 h 5753325"/>
              <a:gd name="connsiteX59" fmla="*/ 5176073 w 6530408"/>
              <a:gd name="connsiteY59" fmla="*/ 3970179 h 5753325"/>
              <a:gd name="connsiteX60" fmla="*/ 5172826 w 6530408"/>
              <a:gd name="connsiteY60" fmla="*/ 3991773 h 5753325"/>
              <a:gd name="connsiteX61" fmla="*/ 5157053 w 6530408"/>
              <a:gd name="connsiteY61" fmla="*/ 3997708 h 5753325"/>
              <a:gd name="connsiteX62" fmla="*/ 5127922 w 6530408"/>
              <a:gd name="connsiteY62" fmla="*/ 4022660 h 5753325"/>
              <a:gd name="connsiteX63" fmla="*/ 5020872 w 6530408"/>
              <a:gd name="connsiteY63" fmla="*/ 4075951 h 5753325"/>
              <a:gd name="connsiteX64" fmla="*/ 4991410 w 6530408"/>
              <a:gd name="connsiteY64" fmla="*/ 4087598 h 5753325"/>
              <a:gd name="connsiteX65" fmla="*/ 4930112 w 6530408"/>
              <a:gd name="connsiteY65" fmla="*/ 4138459 h 5753325"/>
              <a:gd name="connsiteX66" fmla="*/ 4834224 w 6530408"/>
              <a:gd name="connsiteY66" fmla="*/ 4231643 h 5753325"/>
              <a:gd name="connsiteX67" fmla="*/ 4812599 w 6530408"/>
              <a:gd name="connsiteY67" fmla="*/ 4249449 h 5753325"/>
              <a:gd name="connsiteX68" fmla="*/ 4789188 w 6530408"/>
              <a:gd name="connsiteY68" fmla="*/ 4256678 h 5753325"/>
              <a:gd name="connsiteX69" fmla="*/ 4779554 w 6530408"/>
              <a:gd name="connsiteY69" fmla="*/ 4251313 h 5753325"/>
              <a:gd name="connsiteX70" fmla="*/ 4766885 w 6530408"/>
              <a:gd name="connsiteY70" fmla="*/ 4259812 h 5753325"/>
              <a:gd name="connsiteX71" fmla="*/ 4762510 w 6530408"/>
              <a:gd name="connsiteY71" fmla="*/ 4260383 h 5753325"/>
              <a:gd name="connsiteX72" fmla="*/ 4738416 w 6530408"/>
              <a:gd name="connsiteY72" fmla="*/ 4265355 h 5753325"/>
              <a:gd name="connsiteX73" fmla="*/ 4712007 w 6530408"/>
              <a:gd name="connsiteY73" fmla="*/ 4317892 h 5753325"/>
              <a:gd name="connsiteX74" fmla="*/ 4658930 w 6530408"/>
              <a:gd name="connsiteY74" fmla="*/ 4348041 h 5753325"/>
              <a:gd name="connsiteX75" fmla="*/ 4443526 w 6530408"/>
              <a:gd name="connsiteY75" fmla="*/ 4507851 h 5753325"/>
              <a:gd name="connsiteX76" fmla="*/ 4289766 w 6530408"/>
              <a:gd name="connsiteY76" fmla="*/ 4711450 h 5753325"/>
              <a:gd name="connsiteX77" fmla="*/ 4150870 w 6530408"/>
              <a:gd name="connsiteY77" fmla="*/ 4818480 h 5753325"/>
              <a:gd name="connsiteX78" fmla="*/ 4006639 w 6530408"/>
              <a:gd name="connsiteY78" fmla="*/ 4933815 h 5753325"/>
              <a:gd name="connsiteX79" fmla="*/ 3298210 w 6530408"/>
              <a:gd name="connsiteY79" fmla="*/ 5070790 h 5753325"/>
              <a:gd name="connsiteX80" fmla="*/ 2947678 w 6530408"/>
              <a:gd name="connsiteY80" fmla="*/ 5117869 h 5753325"/>
              <a:gd name="connsiteX81" fmla="*/ 2822169 w 6530408"/>
              <a:gd name="connsiteY81" fmla="*/ 5129396 h 5753325"/>
              <a:gd name="connsiteX82" fmla="*/ 2538773 w 6530408"/>
              <a:gd name="connsiteY82" fmla="*/ 5313397 h 5753325"/>
              <a:gd name="connsiteX83" fmla="*/ 2014500 w 6530408"/>
              <a:gd name="connsiteY83" fmla="*/ 5519744 h 5753325"/>
              <a:gd name="connsiteX84" fmla="*/ 1934391 w 6530408"/>
              <a:gd name="connsiteY84" fmla="*/ 5591335 h 5753325"/>
              <a:gd name="connsiteX85" fmla="*/ 1892550 w 6530408"/>
              <a:gd name="connsiteY85" fmla="*/ 5649708 h 5753325"/>
              <a:gd name="connsiteX86" fmla="*/ 1854769 w 6530408"/>
              <a:gd name="connsiteY86" fmla="*/ 5647691 h 5753325"/>
              <a:gd name="connsiteX87" fmla="*/ 1809461 w 6530408"/>
              <a:gd name="connsiteY87" fmla="*/ 5648628 h 5753325"/>
              <a:gd name="connsiteX88" fmla="*/ 1745150 w 6530408"/>
              <a:gd name="connsiteY88" fmla="*/ 5693879 h 5753325"/>
              <a:gd name="connsiteX89" fmla="*/ 1713375 w 6530408"/>
              <a:gd name="connsiteY89" fmla="*/ 5684672 h 5753325"/>
              <a:gd name="connsiteX90" fmla="*/ 1707808 w 6530408"/>
              <a:gd name="connsiteY90" fmla="*/ 5682611 h 5753325"/>
              <a:gd name="connsiteX91" fmla="*/ 1679313 w 6530408"/>
              <a:gd name="connsiteY91" fmla="*/ 5672360 h 5753325"/>
              <a:gd name="connsiteX92" fmla="*/ 1646933 w 6530408"/>
              <a:gd name="connsiteY92" fmla="*/ 5666227 h 5753325"/>
              <a:gd name="connsiteX93" fmla="*/ 1610055 w 6530408"/>
              <a:gd name="connsiteY93" fmla="*/ 5673643 h 5753325"/>
              <a:gd name="connsiteX94" fmla="*/ 1437641 w 6530408"/>
              <a:gd name="connsiteY94" fmla="*/ 5723266 h 5753325"/>
              <a:gd name="connsiteX95" fmla="*/ 1332869 w 6530408"/>
              <a:gd name="connsiteY95" fmla="*/ 5744752 h 5753325"/>
              <a:gd name="connsiteX96" fmla="*/ 1290525 w 6530408"/>
              <a:gd name="connsiteY96" fmla="*/ 5740036 h 5753325"/>
              <a:gd name="connsiteX97" fmla="*/ 1233107 w 6530408"/>
              <a:gd name="connsiteY97" fmla="*/ 5742106 h 5753325"/>
              <a:gd name="connsiteX98" fmla="*/ 1214532 w 6530408"/>
              <a:gd name="connsiteY98" fmla="*/ 5753325 h 5753325"/>
              <a:gd name="connsiteX99" fmla="*/ 1199955 w 6530408"/>
              <a:gd name="connsiteY99" fmla="*/ 5744831 h 5753325"/>
              <a:gd name="connsiteX100" fmla="*/ 1162337 w 6530408"/>
              <a:gd name="connsiteY100" fmla="*/ 5738048 h 5753325"/>
              <a:gd name="connsiteX101" fmla="*/ 1053457 w 6530408"/>
              <a:gd name="connsiteY101" fmla="*/ 5688676 h 5753325"/>
              <a:gd name="connsiteX102" fmla="*/ 1025798 w 6530408"/>
              <a:gd name="connsiteY102" fmla="*/ 5673166 h 5753325"/>
              <a:gd name="connsiteX103" fmla="*/ 947900 w 6530408"/>
              <a:gd name="connsiteY103" fmla="*/ 5657848 h 5753325"/>
              <a:gd name="connsiteX104" fmla="*/ 815627 w 6530408"/>
              <a:gd name="connsiteY104" fmla="*/ 5642557 h 5753325"/>
              <a:gd name="connsiteX105" fmla="*/ 788251 w 6530408"/>
              <a:gd name="connsiteY105" fmla="*/ 5637065 h 5753325"/>
              <a:gd name="connsiteX106" fmla="*/ 767822 w 6530408"/>
              <a:gd name="connsiteY106" fmla="*/ 5623450 h 5753325"/>
              <a:gd name="connsiteX107" fmla="*/ 765791 w 6530408"/>
              <a:gd name="connsiteY107" fmla="*/ 5612539 h 5753325"/>
              <a:gd name="connsiteX108" fmla="*/ 751230 w 6530408"/>
              <a:gd name="connsiteY108" fmla="*/ 5608092 h 5753325"/>
              <a:gd name="connsiteX109" fmla="*/ 748008 w 6530408"/>
              <a:gd name="connsiteY109" fmla="*/ 5605052 h 5753325"/>
              <a:gd name="connsiteX110" fmla="*/ 728871 w 6530408"/>
              <a:gd name="connsiteY110" fmla="*/ 5589469 h 5753325"/>
              <a:gd name="connsiteX111" fmla="*/ 671898 w 6530408"/>
              <a:gd name="connsiteY111" fmla="*/ 5602363 h 5753325"/>
              <a:gd name="connsiteX112" fmla="*/ 615065 w 6530408"/>
              <a:gd name="connsiteY112" fmla="*/ 5580257 h 5753325"/>
              <a:gd name="connsiteX113" fmla="*/ 355785 w 6530408"/>
              <a:gd name="connsiteY113" fmla="*/ 5514383 h 5753325"/>
              <a:gd name="connsiteX114" fmla="*/ 102269 w 6530408"/>
              <a:gd name="connsiteY114" fmla="*/ 5524347 h 5753325"/>
              <a:gd name="connsiteX115" fmla="*/ 13160 w 6530408"/>
              <a:gd name="connsiteY115" fmla="*/ 5514159 h 5753325"/>
              <a:gd name="connsiteX116" fmla="*/ 0 w 6530408"/>
              <a:gd name="connsiteY116" fmla="*/ 5511735 h 5753325"/>
              <a:gd name="connsiteX0" fmla="*/ 0 w 6530408"/>
              <a:gd name="connsiteY0" fmla="*/ 0 h 5753325"/>
              <a:gd name="connsiteX1" fmla="*/ 6438980 w 6530408"/>
              <a:gd name="connsiteY1" fmla="*/ 0 h 5753325"/>
              <a:gd name="connsiteX2" fmla="*/ 6439047 w 6530408"/>
              <a:gd name="connsiteY2" fmla="*/ 147 h 5753325"/>
              <a:gd name="connsiteX3" fmla="*/ 6443456 w 6530408"/>
              <a:gd name="connsiteY3" fmla="*/ 130105 h 5753325"/>
              <a:gd name="connsiteX4" fmla="*/ 6447632 w 6530408"/>
              <a:gd name="connsiteY4" fmla="*/ 170016 h 5753325"/>
              <a:gd name="connsiteX5" fmla="*/ 6465936 w 6530408"/>
              <a:gd name="connsiteY5" fmla="*/ 274847 h 5753325"/>
              <a:gd name="connsiteX6" fmla="*/ 6506836 w 6530408"/>
              <a:gd name="connsiteY6" fmla="*/ 331778 h 5753325"/>
              <a:gd name="connsiteX7" fmla="*/ 6530408 w 6530408"/>
              <a:gd name="connsiteY7" fmla="*/ 427517 h 5753325"/>
              <a:gd name="connsiteX8" fmla="*/ 6488360 w 6530408"/>
              <a:gd name="connsiteY8" fmla="*/ 535865 h 5753325"/>
              <a:gd name="connsiteX9" fmla="*/ 6492864 w 6530408"/>
              <a:gd name="connsiteY9" fmla="*/ 615799 h 5753325"/>
              <a:gd name="connsiteX10" fmla="*/ 6459988 w 6530408"/>
              <a:gd name="connsiteY10" fmla="*/ 707628 h 5753325"/>
              <a:gd name="connsiteX11" fmla="*/ 6453989 w 6530408"/>
              <a:gd name="connsiteY11" fmla="*/ 711876 h 5753325"/>
              <a:gd name="connsiteX12" fmla="*/ 6453209 w 6530408"/>
              <a:gd name="connsiteY12" fmla="*/ 719127 h 5753325"/>
              <a:gd name="connsiteX13" fmla="*/ 6457662 w 6530408"/>
              <a:gd name="connsiteY13" fmla="*/ 723331 h 5753325"/>
              <a:gd name="connsiteX14" fmla="*/ 6447445 w 6530408"/>
              <a:gd name="connsiteY14" fmla="*/ 780003 h 5753325"/>
              <a:gd name="connsiteX15" fmla="*/ 6426552 w 6530408"/>
              <a:gd name="connsiteY15" fmla="*/ 845805 h 5753325"/>
              <a:gd name="connsiteX16" fmla="*/ 6434072 w 6530408"/>
              <a:gd name="connsiteY16" fmla="*/ 910733 h 5753325"/>
              <a:gd name="connsiteX17" fmla="*/ 6432570 w 6530408"/>
              <a:gd name="connsiteY17" fmla="*/ 983394 h 5753325"/>
              <a:gd name="connsiteX18" fmla="*/ 6431878 w 6530408"/>
              <a:gd name="connsiteY18" fmla="*/ 1026728 h 5753325"/>
              <a:gd name="connsiteX19" fmla="*/ 6414269 w 6530408"/>
              <a:gd name="connsiteY19" fmla="*/ 1151111 h 5753325"/>
              <a:gd name="connsiteX20" fmla="*/ 6371722 w 6530408"/>
              <a:gd name="connsiteY20" fmla="*/ 1318080 h 5753325"/>
              <a:gd name="connsiteX21" fmla="*/ 6356023 w 6530408"/>
              <a:gd name="connsiteY21" fmla="*/ 1356227 h 5753325"/>
              <a:gd name="connsiteX22" fmla="*/ 6356157 w 6530408"/>
              <a:gd name="connsiteY22" fmla="*/ 1361967 h 5753325"/>
              <a:gd name="connsiteX23" fmla="*/ 6350613 w 6530408"/>
              <a:gd name="connsiteY23" fmla="*/ 1393569 h 5753325"/>
              <a:gd name="connsiteX24" fmla="*/ 6357062 w 6530408"/>
              <a:gd name="connsiteY24" fmla="*/ 1444071 h 5753325"/>
              <a:gd name="connsiteX25" fmla="*/ 6364832 w 6530408"/>
              <a:gd name="connsiteY25" fmla="*/ 1478763 h 5753325"/>
              <a:gd name="connsiteX26" fmla="*/ 6369745 w 6530408"/>
              <a:gd name="connsiteY26" fmla="*/ 1495680 h 5753325"/>
              <a:gd name="connsiteX27" fmla="*/ 6370898 w 6530408"/>
              <a:gd name="connsiteY27" fmla="*/ 1513331 h 5753325"/>
              <a:gd name="connsiteX28" fmla="*/ 6368801 w 6530408"/>
              <a:gd name="connsiteY28" fmla="*/ 1527414 h 5753325"/>
              <a:gd name="connsiteX29" fmla="*/ 6359177 w 6530408"/>
              <a:gd name="connsiteY29" fmla="*/ 1639513 h 5753325"/>
              <a:gd name="connsiteX30" fmla="*/ 6299489 w 6530408"/>
              <a:gd name="connsiteY30" fmla="*/ 1784860 h 5753325"/>
              <a:gd name="connsiteX31" fmla="*/ 6267878 w 6530408"/>
              <a:gd name="connsiteY31" fmla="*/ 1858572 h 5753325"/>
              <a:gd name="connsiteX32" fmla="*/ 6251146 w 6530408"/>
              <a:gd name="connsiteY32" fmla="*/ 1926167 h 5753325"/>
              <a:gd name="connsiteX33" fmla="*/ 6210686 w 6530408"/>
              <a:gd name="connsiteY33" fmla="*/ 2014834 h 5753325"/>
              <a:gd name="connsiteX34" fmla="*/ 6106652 w 6530408"/>
              <a:gd name="connsiteY34" fmla="*/ 2150572 h 5753325"/>
              <a:gd name="connsiteX35" fmla="*/ 6097813 w 6530408"/>
              <a:gd name="connsiteY35" fmla="*/ 2172208 h 5753325"/>
              <a:gd name="connsiteX36" fmla="*/ 6095990 w 6530408"/>
              <a:gd name="connsiteY36" fmla="*/ 2181185 h 5753325"/>
              <a:gd name="connsiteX37" fmla="*/ 6090126 w 6530408"/>
              <a:gd name="connsiteY37" fmla="*/ 2192533 h 5753325"/>
              <a:gd name="connsiteX38" fmla="*/ 6089503 w 6530408"/>
              <a:gd name="connsiteY38" fmla="*/ 2192543 h 5753325"/>
              <a:gd name="connsiteX39" fmla="*/ 6084946 w 6530408"/>
              <a:gd name="connsiteY39" fmla="*/ 2203694 h 5753325"/>
              <a:gd name="connsiteX40" fmla="*/ 5987861 w 6530408"/>
              <a:gd name="connsiteY40" fmla="*/ 2304868 h 5753325"/>
              <a:gd name="connsiteX41" fmla="*/ 5973439 w 6530408"/>
              <a:gd name="connsiteY41" fmla="*/ 2385635 h 5753325"/>
              <a:gd name="connsiteX42" fmla="*/ 5916727 w 6530408"/>
              <a:gd name="connsiteY42" fmla="*/ 2458777 h 5753325"/>
              <a:gd name="connsiteX43" fmla="*/ 5856524 w 6530408"/>
              <a:gd name="connsiteY43" fmla="*/ 2583281 h 5753325"/>
              <a:gd name="connsiteX44" fmla="*/ 5838091 w 6530408"/>
              <a:gd name="connsiteY44" fmla="*/ 2753474 h 5753325"/>
              <a:gd name="connsiteX45" fmla="*/ 5777471 w 6530408"/>
              <a:gd name="connsiteY45" fmla="*/ 2901570 h 5753325"/>
              <a:gd name="connsiteX46" fmla="*/ 5723992 w 6530408"/>
              <a:gd name="connsiteY46" fmla="*/ 2998752 h 5753325"/>
              <a:gd name="connsiteX47" fmla="*/ 5557886 w 6530408"/>
              <a:gd name="connsiteY47" fmla="*/ 3329735 h 5753325"/>
              <a:gd name="connsiteX48" fmla="*/ 5471501 w 6530408"/>
              <a:gd name="connsiteY48" fmla="*/ 3462221 h 5753325"/>
              <a:gd name="connsiteX49" fmla="*/ 5465154 w 6530408"/>
              <a:gd name="connsiteY49" fmla="*/ 3541065 h 5753325"/>
              <a:gd name="connsiteX50" fmla="*/ 5437889 w 6530408"/>
              <a:gd name="connsiteY50" fmla="*/ 3559927 h 5753325"/>
              <a:gd name="connsiteX51" fmla="*/ 5432770 w 6530408"/>
              <a:gd name="connsiteY51" fmla="*/ 3562948 h 5753325"/>
              <a:gd name="connsiteX52" fmla="*/ 5406795 w 6530408"/>
              <a:gd name="connsiteY52" fmla="*/ 3578594 h 5753325"/>
              <a:gd name="connsiteX53" fmla="*/ 5381495 w 6530408"/>
              <a:gd name="connsiteY53" fmla="*/ 3599883 h 5753325"/>
              <a:gd name="connsiteX54" fmla="*/ 5363689 w 6530408"/>
              <a:gd name="connsiteY54" fmla="*/ 3633299 h 5753325"/>
              <a:gd name="connsiteX55" fmla="*/ 5291870 w 6530408"/>
              <a:gd name="connsiteY55" fmla="*/ 3799039 h 5753325"/>
              <a:gd name="connsiteX56" fmla="*/ 5241600 w 6530408"/>
              <a:gd name="connsiteY56" fmla="*/ 3894238 h 5753325"/>
              <a:gd name="connsiteX57" fmla="*/ 5211041 w 6530408"/>
              <a:gd name="connsiteY57" fmla="*/ 3924184 h 5753325"/>
              <a:gd name="connsiteX58" fmla="*/ 5176073 w 6530408"/>
              <a:gd name="connsiteY58" fmla="*/ 3970179 h 5753325"/>
              <a:gd name="connsiteX59" fmla="*/ 5172826 w 6530408"/>
              <a:gd name="connsiteY59" fmla="*/ 3991773 h 5753325"/>
              <a:gd name="connsiteX60" fmla="*/ 5157053 w 6530408"/>
              <a:gd name="connsiteY60" fmla="*/ 3997708 h 5753325"/>
              <a:gd name="connsiteX61" fmla="*/ 5127922 w 6530408"/>
              <a:gd name="connsiteY61" fmla="*/ 4022660 h 5753325"/>
              <a:gd name="connsiteX62" fmla="*/ 5020872 w 6530408"/>
              <a:gd name="connsiteY62" fmla="*/ 4075951 h 5753325"/>
              <a:gd name="connsiteX63" fmla="*/ 4991410 w 6530408"/>
              <a:gd name="connsiteY63" fmla="*/ 4087598 h 5753325"/>
              <a:gd name="connsiteX64" fmla="*/ 4930112 w 6530408"/>
              <a:gd name="connsiteY64" fmla="*/ 4138459 h 5753325"/>
              <a:gd name="connsiteX65" fmla="*/ 4834224 w 6530408"/>
              <a:gd name="connsiteY65" fmla="*/ 4231643 h 5753325"/>
              <a:gd name="connsiteX66" fmla="*/ 4812599 w 6530408"/>
              <a:gd name="connsiteY66" fmla="*/ 4249449 h 5753325"/>
              <a:gd name="connsiteX67" fmla="*/ 4789188 w 6530408"/>
              <a:gd name="connsiteY67" fmla="*/ 4256678 h 5753325"/>
              <a:gd name="connsiteX68" fmla="*/ 4779554 w 6530408"/>
              <a:gd name="connsiteY68" fmla="*/ 4251313 h 5753325"/>
              <a:gd name="connsiteX69" fmla="*/ 4766885 w 6530408"/>
              <a:gd name="connsiteY69" fmla="*/ 4259812 h 5753325"/>
              <a:gd name="connsiteX70" fmla="*/ 4762510 w 6530408"/>
              <a:gd name="connsiteY70" fmla="*/ 4260383 h 5753325"/>
              <a:gd name="connsiteX71" fmla="*/ 4738416 w 6530408"/>
              <a:gd name="connsiteY71" fmla="*/ 4265355 h 5753325"/>
              <a:gd name="connsiteX72" fmla="*/ 4712007 w 6530408"/>
              <a:gd name="connsiteY72" fmla="*/ 4317892 h 5753325"/>
              <a:gd name="connsiteX73" fmla="*/ 4658930 w 6530408"/>
              <a:gd name="connsiteY73" fmla="*/ 4348041 h 5753325"/>
              <a:gd name="connsiteX74" fmla="*/ 4443526 w 6530408"/>
              <a:gd name="connsiteY74" fmla="*/ 4507851 h 5753325"/>
              <a:gd name="connsiteX75" fmla="*/ 4289766 w 6530408"/>
              <a:gd name="connsiteY75" fmla="*/ 4711450 h 5753325"/>
              <a:gd name="connsiteX76" fmla="*/ 4150870 w 6530408"/>
              <a:gd name="connsiteY76" fmla="*/ 4818480 h 5753325"/>
              <a:gd name="connsiteX77" fmla="*/ 4006639 w 6530408"/>
              <a:gd name="connsiteY77" fmla="*/ 4933815 h 5753325"/>
              <a:gd name="connsiteX78" fmla="*/ 3298210 w 6530408"/>
              <a:gd name="connsiteY78" fmla="*/ 5070790 h 5753325"/>
              <a:gd name="connsiteX79" fmla="*/ 2947678 w 6530408"/>
              <a:gd name="connsiteY79" fmla="*/ 5117869 h 5753325"/>
              <a:gd name="connsiteX80" fmla="*/ 2822169 w 6530408"/>
              <a:gd name="connsiteY80" fmla="*/ 5129396 h 5753325"/>
              <a:gd name="connsiteX81" fmla="*/ 2538773 w 6530408"/>
              <a:gd name="connsiteY81" fmla="*/ 5313397 h 5753325"/>
              <a:gd name="connsiteX82" fmla="*/ 2014500 w 6530408"/>
              <a:gd name="connsiteY82" fmla="*/ 5519744 h 5753325"/>
              <a:gd name="connsiteX83" fmla="*/ 1934391 w 6530408"/>
              <a:gd name="connsiteY83" fmla="*/ 5591335 h 5753325"/>
              <a:gd name="connsiteX84" fmla="*/ 1892550 w 6530408"/>
              <a:gd name="connsiteY84" fmla="*/ 5649708 h 5753325"/>
              <a:gd name="connsiteX85" fmla="*/ 1854769 w 6530408"/>
              <a:gd name="connsiteY85" fmla="*/ 5647691 h 5753325"/>
              <a:gd name="connsiteX86" fmla="*/ 1809461 w 6530408"/>
              <a:gd name="connsiteY86" fmla="*/ 5648628 h 5753325"/>
              <a:gd name="connsiteX87" fmla="*/ 1745150 w 6530408"/>
              <a:gd name="connsiteY87" fmla="*/ 5693879 h 5753325"/>
              <a:gd name="connsiteX88" fmla="*/ 1713375 w 6530408"/>
              <a:gd name="connsiteY88" fmla="*/ 5684672 h 5753325"/>
              <a:gd name="connsiteX89" fmla="*/ 1707808 w 6530408"/>
              <a:gd name="connsiteY89" fmla="*/ 5682611 h 5753325"/>
              <a:gd name="connsiteX90" fmla="*/ 1679313 w 6530408"/>
              <a:gd name="connsiteY90" fmla="*/ 5672360 h 5753325"/>
              <a:gd name="connsiteX91" fmla="*/ 1646933 w 6530408"/>
              <a:gd name="connsiteY91" fmla="*/ 5666227 h 5753325"/>
              <a:gd name="connsiteX92" fmla="*/ 1610055 w 6530408"/>
              <a:gd name="connsiteY92" fmla="*/ 5673643 h 5753325"/>
              <a:gd name="connsiteX93" fmla="*/ 1437641 w 6530408"/>
              <a:gd name="connsiteY93" fmla="*/ 5723266 h 5753325"/>
              <a:gd name="connsiteX94" fmla="*/ 1332869 w 6530408"/>
              <a:gd name="connsiteY94" fmla="*/ 5744752 h 5753325"/>
              <a:gd name="connsiteX95" fmla="*/ 1290525 w 6530408"/>
              <a:gd name="connsiteY95" fmla="*/ 5740036 h 5753325"/>
              <a:gd name="connsiteX96" fmla="*/ 1233107 w 6530408"/>
              <a:gd name="connsiteY96" fmla="*/ 5742106 h 5753325"/>
              <a:gd name="connsiteX97" fmla="*/ 1214532 w 6530408"/>
              <a:gd name="connsiteY97" fmla="*/ 5753325 h 5753325"/>
              <a:gd name="connsiteX98" fmla="*/ 1199955 w 6530408"/>
              <a:gd name="connsiteY98" fmla="*/ 5744831 h 5753325"/>
              <a:gd name="connsiteX99" fmla="*/ 1162337 w 6530408"/>
              <a:gd name="connsiteY99" fmla="*/ 5738048 h 5753325"/>
              <a:gd name="connsiteX100" fmla="*/ 1053457 w 6530408"/>
              <a:gd name="connsiteY100" fmla="*/ 5688676 h 5753325"/>
              <a:gd name="connsiteX101" fmla="*/ 1025798 w 6530408"/>
              <a:gd name="connsiteY101" fmla="*/ 5673166 h 5753325"/>
              <a:gd name="connsiteX102" fmla="*/ 947900 w 6530408"/>
              <a:gd name="connsiteY102" fmla="*/ 5657848 h 5753325"/>
              <a:gd name="connsiteX103" fmla="*/ 815627 w 6530408"/>
              <a:gd name="connsiteY103" fmla="*/ 5642557 h 5753325"/>
              <a:gd name="connsiteX104" fmla="*/ 788251 w 6530408"/>
              <a:gd name="connsiteY104" fmla="*/ 5637065 h 5753325"/>
              <a:gd name="connsiteX105" fmla="*/ 767822 w 6530408"/>
              <a:gd name="connsiteY105" fmla="*/ 5623450 h 5753325"/>
              <a:gd name="connsiteX106" fmla="*/ 765791 w 6530408"/>
              <a:gd name="connsiteY106" fmla="*/ 5612539 h 5753325"/>
              <a:gd name="connsiteX107" fmla="*/ 751230 w 6530408"/>
              <a:gd name="connsiteY107" fmla="*/ 5608092 h 5753325"/>
              <a:gd name="connsiteX108" fmla="*/ 748008 w 6530408"/>
              <a:gd name="connsiteY108" fmla="*/ 5605052 h 5753325"/>
              <a:gd name="connsiteX109" fmla="*/ 728871 w 6530408"/>
              <a:gd name="connsiteY109" fmla="*/ 5589469 h 5753325"/>
              <a:gd name="connsiteX110" fmla="*/ 671898 w 6530408"/>
              <a:gd name="connsiteY110" fmla="*/ 5602363 h 5753325"/>
              <a:gd name="connsiteX111" fmla="*/ 615065 w 6530408"/>
              <a:gd name="connsiteY111" fmla="*/ 5580257 h 5753325"/>
              <a:gd name="connsiteX112" fmla="*/ 355785 w 6530408"/>
              <a:gd name="connsiteY112" fmla="*/ 5514383 h 5753325"/>
              <a:gd name="connsiteX113" fmla="*/ 102269 w 6530408"/>
              <a:gd name="connsiteY113" fmla="*/ 5524347 h 5753325"/>
              <a:gd name="connsiteX114" fmla="*/ 13160 w 6530408"/>
              <a:gd name="connsiteY114" fmla="*/ 5514159 h 5753325"/>
              <a:gd name="connsiteX115" fmla="*/ 0 w 6530408"/>
              <a:gd name="connsiteY115" fmla="*/ 5511735 h 5753325"/>
              <a:gd name="connsiteX116" fmla="*/ 0 w 6530408"/>
              <a:gd name="connsiteY116" fmla="*/ 0 h 5753325"/>
              <a:gd name="connsiteX0" fmla="*/ 0 w 6506836"/>
              <a:gd name="connsiteY0" fmla="*/ 0 h 5753325"/>
              <a:gd name="connsiteX1" fmla="*/ 6438980 w 6506836"/>
              <a:gd name="connsiteY1" fmla="*/ 0 h 5753325"/>
              <a:gd name="connsiteX2" fmla="*/ 6439047 w 6506836"/>
              <a:gd name="connsiteY2" fmla="*/ 147 h 5753325"/>
              <a:gd name="connsiteX3" fmla="*/ 6443456 w 6506836"/>
              <a:gd name="connsiteY3" fmla="*/ 130105 h 5753325"/>
              <a:gd name="connsiteX4" fmla="*/ 6447632 w 6506836"/>
              <a:gd name="connsiteY4" fmla="*/ 170016 h 5753325"/>
              <a:gd name="connsiteX5" fmla="*/ 6465936 w 6506836"/>
              <a:gd name="connsiteY5" fmla="*/ 274847 h 5753325"/>
              <a:gd name="connsiteX6" fmla="*/ 6506836 w 6506836"/>
              <a:gd name="connsiteY6" fmla="*/ 331778 h 5753325"/>
              <a:gd name="connsiteX7" fmla="*/ 6488360 w 6506836"/>
              <a:gd name="connsiteY7" fmla="*/ 535865 h 5753325"/>
              <a:gd name="connsiteX8" fmla="*/ 6492864 w 6506836"/>
              <a:gd name="connsiteY8" fmla="*/ 615799 h 5753325"/>
              <a:gd name="connsiteX9" fmla="*/ 6459988 w 6506836"/>
              <a:gd name="connsiteY9" fmla="*/ 707628 h 5753325"/>
              <a:gd name="connsiteX10" fmla="*/ 6453989 w 6506836"/>
              <a:gd name="connsiteY10" fmla="*/ 711876 h 5753325"/>
              <a:gd name="connsiteX11" fmla="*/ 6453209 w 6506836"/>
              <a:gd name="connsiteY11" fmla="*/ 719127 h 5753325"/>
              <a:gd name="connsiteX12" fmla="*/ 6457662 w 6506836"/>
              <a:gd name="connsiteY12" fmla="*/ 723331 h 5753325"/>
              <a:gd name="connsiteX13" fmla="*/ 6447445 w 6506836"/>
              <a:gd name="connsiteY13" fmla="*/ 780003 h 5753325"/>
              <a:gd name="connsiteX14" fmla="*/ 6426552 w 6506836"/>
              <a:gd name="connsiteY14" fmla="*/ 845805 h 5753325"/>
              <a:gd name="connsiteX15" fmla="*/ 6434072 w 6506836"/>
              <a:gd name="connsiteY15" fmla="*/ 910733 h 5753325"/>
              <a:gd name="connsiteX16" fmla="*/ 6432570 w 6506836"/>
              <a:gd name="connsiteY16" fmla="*/ 983394 h 5753325"/>
              <a:gd name="connsiteX17" fmla="*/ 6431878 w 6506836"/>
              <a:gd name="connsiteY17" fmla="*/ 1026728 h 5753325"/>
              <a:gd name="connsiteX18" fmla="*/ 6414269 w 6506836"/>
              <a:gd name="connsiteY18" fmla="*/ 1151111 h 5753325"/>
              <a:gd name="connsiteX19" fmla="*/ 6371722 w 6506836"/>
              <a:gd name="connsiteY19" fmla="*/ 1318080 h 5753325"/>
              <a:gd name="connsiteX20" fmla="*/ 6356023 w 6506836"/>
              <a:gd name="connsiteY20" fmla="*/ 1356227 h 5753325"/>
              <a:gd name="connsiteX21" fmla="*/ 6356157 w 6506836"/>
              <a:gd name="connsiteY21" fmla="*/ 1361967 h 5753325"/>
              <a:gd name="connsiteX22" fmla="*/ 6350613 w 6506836"/>
              <a:gd name="connsiteY22" fmla="*/ 1393569 h 5753325"/>
              <a:gd name="connsiteX23" fmla="*/ 6357062 w 6506836"/>
              <a:gd name="connsiteY23" fmla="*/ 1444071 h 5753325"/>
              <a:gd name="connsiteX24" fmla="*/ 6364832 w 6506836"/>
              <a:gd name="connsiteY24" fmla="*/ 1478763 h 5753325"/>
              <a:gd name="connsiteX25" fmla="*/ 6369745 w 6506836"/>
              <a:gd name="connsiteY25" fmla="*/ 1495680 h 5753325"/>
              <a:gd name="connsiteX26" fmla="*/ 6370898 w 6506836"/>
              <a:gd name="connsiteY26" fmla="*/ 1513331 h 5753325"/>
              <a:gd name="connsiteX27" fmla="*/ 6368801 w 6506836"/>
              <a:gd name="connsiteY27" fmla="*/ 1527414 h 5753325"/>
              <a:gd name="connsiteX28" fmla="*/ 6359177 w 6506836"/>
              <a:gd name="connsiteY28" fmla="*/ 1639513 h 5753325"/>
              <a:gd name="connsiteX29" fmla="*/ 6299489 w 6506836"/>
              <a:gd name="connsiteY29" fmla="*/ 1784860 h 5753325"/>
              <a:gd name="connsiteX30" fmla="*/ 6267878 w 6506836"/>
              <a:gd name="connsiteY30" fmla="*/ 1858572 h 5753325"/>
              <a:gd name="connsiteX31" fmla="*/ 6251146 w 6506836"/>
              <a:gd name="connsiteY31" fmla="*/ 1926167 h 5753325"/>
              <a:gd name="connsiteX32" fmla="*/ 6210686 w 6506836"/>
              <a:gd name="connsiteY32" fmla="*/ 2014834 h 5753325"/>
              <a:gd name="connsiteX33" fmla="*/ 6106652 w 6506836"/>
              <a:gd name="connsiteY33" fmla="*/ 2150572 h 5753325"/>
              <a:gd name="connsiteX34" fmla="*/ 6097813 w 6506836"/>
              <a:gd name="connsiteY34" fmla="*/ 2172208 h 5753325"/>
              <a:gd name="connsiteX35" fmla="*/ 6095990 w 6506836"/>
              <a:gd name="connsiteY35" fmla="*/ 2181185 h 5753325"/>
              <a:gd name="connsiteX36" fmla="*/ 6090126 w 6506836"/>
              <a:gd name="connsiteY36" fmla="*/ 2192533 h 5753325"/>
              <a:gd name="connsiteX37" fmla="*/ 6089503 w 6506836"/>
              <a:gd name="connsiteY37" fmla="*/ 2192543 h 5753325"/>
              <a:gd name="connsiteX38" fmla="*/ 6084946 w 6506836"/>
              <a:gd name="connsiteY38" fmla="*/ 2203694 h 5753325"/>
              <a:gd name="connsiteX39" fmla="*/ 5987861 w 6506836"/>
              <a:gd name="connsiteY39" fmla="*/ 2304868 h 5753325"/>
              <a:gd name="connsiteX40" fmla="*/ 5973439 w 6506836"/>
              <a:gd name="connsiteY40" fmla="*/ 2385635 h 5753325"/>
              <a:gd name="connsiteX41" fmla="*/ 5916727 w 6506836"/>
              <a:gd name="connsiteY41" fmla="*/ 2458777 h 5753325"/>
              <a:gd name="connsiteX42" fmla="*/ 5856524 w 6506836"/>
              <a:gd name="connsiteY42" fmla="*/ 2583281 h 5753325"/>
              <a:gd name="connsiteX43" fmla="*/ 5838091 w 6506836"/>
              <a:gd name="connsiteY43" fmla="*/ 2753474 h 5753325"/>
              <a:gd name="connsiteX44" fmla="*/ 5777471 w 6506836"/>
              <a:gd name="connsiteY44" fmla="*/ 2901570 h 5753325"/>
              <a:gd name="connsiteX45" fmla="*/ 5723992 w 6506836"/>
              <a:gd name="connsiteY45" fmla="*/ 2998752 h 5753325"/>
              <a:gd name="connsiteX46" fmla="*/ 5557886 w 6506836"/>
              <a:gd name="connsiteY46" fmla="*/ 3329735 h 5753325"/>
              <a:gd name="connsiteX47" fmla="*/ 5471501 w 6506836"/>
              <a:gd name="connsiteY47" fmla="*/ 3462221 h 5753325"/>
              <a:gd name="connsiteX48" fmla="*/ 5465154 w 6506836"/>
              <a:gd name="connsiteY48" fmla="*/ 3541065 h 5753325"/>
              <a:gd name="connsiteX49" fmla="*/ 5437889 w 6506836"/>
              <a:gd name="connsiteY49" fmla="*/ 3559927 h 5753325"/>
              <a:gd name="connsiteX50" fmla="*/ 5432770 w 6506836"/>
              <a:gd name="connsiteY50" fmla="*/ 3562948 h 5753325"/>
              <a:gd name="connsiteX51" fmla="*/ 5406795 w 6506836"/>
              <a:gd name="connsiteY51" fmla="*/ 3578594 h 5753325"/>
              <a:gd name="connsiteX52" fmla="*/ 5381495 w 6506836"/>
              <a:gd name="connsiteY52" fmla="*/ 3599883 h 5753325"/>
              <a:gd name="connsiteX53" fmla="*/ 5363689 w 6506836"/>
              <a:gd name="connsiteY53" fmla="*/ 3633299 h 5753325"/>
              <a:gd name="connsiteX54" fmla="*/ 5291870 w 6506836"/>
              <a:gd name="connsiteY54" fmla="*/ 3799039 h 5753325"/>
              <a:gd name="connsiteX55" fmla="*/ 5241600 w 6506836"/>
              <a:gd name="connsiteY55" fmla="*/ 3894238 h 5753325"/>
              <a:gd name="connsiteX56" fmla="*/ 5211041 w 6506836"/>
              <a:gd name="connsiteY56" fmla="*/ 3924184 h 5753325"/>
              <a:gd name="connsiteX57" fmla="*/ 5176073 w 6506836"/>
              <a:gd name="connsiteY57" fmla="*/ 3970179 h 5753325"/>
              <a:gd name="connsiteX58" fmla="*/ 5172826 w 6506836"/>
              <a:gd name="connsiteY58" fmla="*/ 3991773 h 5753325"/>
              <a:gd name="connsiteX59" fmla="*/ 5157053 w 6506836"/>
              <a:gd name="connsiteY59" fmla="*/ 3997708 h 5753325"/>
              <a:gd name="connsiteX60" fmla="*/ 5127922 w 6506836"/>
              <a:gd name="connsiteY60" fmla="*/ 4022660 h 5753325"/>
              <a:gd name="connsiteX61" fmla="*/ 5020872 w 6506836"/>
              <a:gd name="connsiteY61" fmla="*/ 4075951 h 5753325"/>
              <a:gd name="connsiteX62" fmla="*/ 4991410 w 6506836"/>
              <a:gd name="connsiteY62" fmla="*/ 4087598 h 5753325"/>
              <a:gd name="connsiteX63" fmla="*/ 4930112 w 6506836"/>
              <a:gd name="connsiteY63" fmla="*/ 4138459 h 5753325"/>
              <a:gd name="connsiteX64" fmla="*/ 4834224 w 6506836"/>
              <a:gd name="connsiteY64" fmla="*/ 4231643 h 5753325"/>
              <a:gd name="connsiteX65" fmla="*/ 4812599 w 6506836"/>
              <a:gd name="connsiteY65" fmla="*/ 4249449 h 5753325"/>
              <a:gd name="connsiteX66" fmla="*/ 4789188 w 6506836"/>
              <a:gd name="connsiteY66" fmla="*/ 4256678 h 5753325"/>
              <a:gd name="connsiteX67" fmla="*/ 4779554 w 6506836"/>
              <a:gd name="connsiteY67" fmla="*/ 4251313 h 5753325"/>
              <a:gd name="connsiteX68" fmla="*/ 4766885 w 6506836"/>
              <a:gd name="connsiteY68" fmla="*/ 4259812 h 5753325"/>
              <a:gd name="connsiteX69" fmla="*/ 4762510 w 6506836"/>
              <a:gd name="connsiteY69" fmla="*/ 4260383 h 5753325"/>
              <a:gd name="connsiteX70" fmla="*/ 4738416 w 6506836"/>
              <a:gd name="connsiteY70" fmla="*/ 4265355 h 5753325"/>
              <a:gd name="connsiteX71" fmla="*/ 4712007 w 6506836"/>
              <a:gd name="connsiteY71" fmla="*/ 4317892 h 5753325"/>
              <a:gd name="connsiteX72" fmla="*/ 4658930 w 6506836"/>
              <a:gd name="connsiteY72" fmla="*/ 4348041 h 5753325"/>
              <a:gd name="connsiteX73" fmla="*/ 4443526 w 6506836"/>
              <a:gd name="connsiteY73" fmla="*/ 4507851 h 5753325"/>
              <a:gd name="connsiteX74" fmla="*/ 4289766 w 6506836"/>
              <a:gd name="connsiteY74" fmla="*/ 4711450 h 5753325"/>
              <a:gd name="connsiteX75" fmla="*/ 4150870 w 6506836"/>
              <a:gd name="connsiteY75" fmla="*/ 4818480 h 5753325"/>
              <a:gd name="connsiteX76" fmla="*/ 4006639 w 6506836"/>
              <a:gd name="connsiteY76" fmla="*/ 4933815 h 5753325"/>
              <a:gd name="connsiteX77" fmla="*/ 3298210 w 6506836"/>
              <a:gd name="connsiteY77" fmla="*/ 5070790 h 5753325"/>
              <a:gd name="connsiteX78" fmla="*/ 2947678 w 6506836"/>
              <a:gd name="connsiteY78" fmla="*/ 5117869 h 5753325"/>
              <a:gd name="connsiteX79" fmla="*/ 2822169 w 6506836"/>
              <a:gd name="connsiteY79" fmla="*/ 5129396 h 5753325"/>
              <a:gd name="connsiteX80" fmla="*/ 2538773 w 6506836"/>
              <a:gd name="connsiteY80" fmla="*/ 5313397 h 5753325"/>
              <a:gd name="connsiteX81" fmla="*/ 2014500 w 6506836"/>
              <a:gd name="connsiteY81" fmla="*/ 5519744 h 5753325"/>
              <a:gd name="connsiteX82" fmla="*/ 1934391 w 6506836"/>
              <a:gd name="connsiteY82" fmla="*/ 5591335 h 5753325"/>
              <a:gd name="connsiteX83" fmla="*/ 1892550 w 6506836"/>
              <a:gd name="connsiteY83" fmla="*/ 5649708 h 5753325"/>
              <a:gd name="connsiteX84" fmla="*/ 1854769 w 6506836"/>
              <a:gd name="connsiteY84" fmla="*/ 5647691 h 5753325"/>
              <a:gd name="connsiteX85" fmla="*/ 1809461 w 6506836"/>
              <a:gd name="connsiteY85" fmla="*/ 5648628 h 5753325"/>
              <a:gd name="connsiteX86" fmla="*/ 1745150 w 6506836"/>
              <a:gd name="connsiteY86" fmla="*/ 5693879 h 5753325"/>
              <a:gd name="connsiteX87" fmla="*/ 1713375 w 6506836"/>
              <a:gd name="connsiteY87" fmla="*/ 5684672 h 5753325"/>
              <a:gd name="connsiteX88" fmla="*/ 1707808 w 6506836"/>
              <a:gd name="connsiteY88" fmla="*/ 5682611 h 5753325"/>
              <a:gd name="connsiteX89" fmla="*/ 1679313 w 6506836"/>
              <a:gd name="connsiteY89" fmla="*/ 5672360 h 5753325"/>
              <a:gd name="connsiteX90" fmla="*/ 1646933 w 6506836"/>
              <a:gd name="connsiteY90" fmla="*/ 5666227 h 5753325"/>
              <a:gd name="connsiteX91" fmla="*/ 1610055 w 6506836"/>
              <a:gd name="connsiteY91" fmla="*/ 5673643 h 5753325"/>
              <a:gd name="connsiteX92" fmla="*/ 1437641 w 6506836"/>
              <a:gd name="connsiteY92" fmla="*/ 5723266 h 5753325"/>
              <a:gd name="connsiteX93" fmla="*/ 1332869 w 6506836"/>
              <a:gd name="connsiteY93" fmla="*/ 5744752 h 5753325"/>
              <a:gd name="connsiteX94" fmla="*/ 1290525 w 6506836"/>
              <a:gd name="connsiteY94" fmla="*/ 5740036 h 5753325"/>
              <a:gd name="connsiteX95" fmla="*/ 1233107 w 6506836"/>
              <a:gd name="connsiteY95" fmla="*/ 5742106 h 5753325"/>
              <a:gd name="connsiteX96" fmla="*/ 1214532 w 6506836"/>
              <a:gd name="connsiteY96" fmla="*/ 5753325 h 5753325"/>
              <a:gd name="connsiteX97" fmla="*/ 1199955 w 6506836"/>
              <a:gd name="connsiteY97" fmla="*/ 5744831 h 5753325"/>
              <a:gd name="connsiteX98" fmla="*/ 1162337 w 6506836"/>
              <a:gd name="connsiteY98" fmla="*/ 5738048 h 5753325"/>
              <a:gd name="connsiteX99" fmla="*/ 1053457 w 6506836"/>
              <a:gd name="connsiteY99" fmla="*/ 5688676 h 5753325"/>
              <a:gd name="connsiteX100" fmla="*/ 1025798 w 6506836"/>
              <a:gd name="connsiteY100" fmla="*/ 5673166 h 5753325"/>
              <a:gd name="connsiteX101" fmla="*/ 947900 w 6506836"/>
              <a:gd name="connsiteY101" fmla="*/ 5657848 h 5753325"/>
              <a:gd name="connsiteX102" fmla="*/ 815627 w 6506836"/>
              <a:gd name="connsiteY102" fmla="*/ 5642557 h 5753325"/>
              <a:gd name="connsiteX103" fmla="*/ 788251 w 6506836"/>
              <a:gd name="connsiteY103" fmla="*/ 5637065 h 5753325"/>
              <a:gd name="connsiteX104" fmla="*/ 767822 w 6506836"/>
              <a:gd name="connsiteY104" fmla="*/ 5623450 h 5753325"/>
              <a:gd name="connsiteX105" fmla="*/ 765791 w 6506836"/>
              <a:gd name="connsiteY105" fmla="*/ 5612539 h 5753325"/>
              <a:gd name="connsiteX106" fmla="*/ 751230 w 6506836"/>
              <a:gd name="connsiteY106" fmla="*/ 5608092 h 5753325"/>
              <a:gd name="connsiteX107" fmla="*/ 748008 w 6506836"/>
              <a:gd name="connsiteY107" fmla="*/ 5605052 h 5753325"/>
              <a:gd name="connsiteX108" fmla="*/ 728871 w 6506836"/>
              <a:gd name="connsiteY108" fmla="*/ 5589469 h 5753325"/>
              <a:gd name="connsiteX109" fmla="*/ 671898 w 6506836"/>
              <a:gd name="connsiteY109" fmla="*/ 5602363 h 5753325"/>
              <a:gd name="connsiteX110" fmla="*/ 615065 w 6506836"/>
              <a:gd name="connsiteY110" fmla="*/ 5580257 h 5753325"/>
              <a:gd name="connsiteX111" fmla="*/ 355785 w 6506836"/>
              <a:gd name="connsiteY111" fmla="*/ 5514383 h 5753325"/>
              <a:gd name="connsiteX112" fmla="*/ 102269 w 6506836"/>
              <a:gd name="connsiteY112" fmla="*/ 5524347 h 5753325"/>
              <a:gd name="connsiteX113" fmla="*/ 13160 w 6506836"/>
              <a:gd name="connsiteY113" fmla="*/ 5514159 h 5753325"/>
              <a:gd name="connsiteX114" fmla="*/ 0 w 6506836"/>
              <a:gd name="connsiteY114" fmla="*/ 5511735 h 5753325"/>
              <a:gd name="connsiteX115" fmla="*/ 0 w 6506836"/>
              <a:gd name="connsiteY115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465936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488360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92864"/>
              <a:gd name="connsiteY0" fmla="*/ 0 h 5753325"/>
              <a:gd name="connsiteX1" fmla="*/ 6438980 w 6492864"/>
              <a:gd name="connsiteY1" fmla="*/ 0 h 5753325"/>
              <a:gd name="connsiteX2" fmla="*/ 6439047 w 6492864"/>
              <a:gd name="connsiteY2" fmla="*/ 147 h 5753325"/>
              <a:gd name="connsiteX3" fmla="*/ 6443456 w 6492864"/>
              <a:gd name="connsiteY3" fmla="*/ 130105 h 5753325"/>
              <a:gd name="connsiteX4" fmla="*/ 6447632 w 6492864"/>
              <a:gd name="connsiteY4" fmla="*/ 170016 h 5753325"/>
              <a:gd name="connsiteX5" fmla="*/ 6396598 w 6492864"/>
              <a:gd name="connsiteY5" fmla="*/ 274847 h 5753325"/>
              <a:gd name="connsiteX6" fmla="*/ 6375685 w 6492864"/>
              <a:gd name="connsiteY6" fmla="*/ 535865 h 5753325"/>
              <a:gd name="connsiteX7" fmla="*/ 6492864 w 6492864"/>
              <a:gd name="connsiteY7" fmla="*/ 615799 h 5753325"/>
              <a:gd name="connsiteX8" fmla="*/ 6459988 w 6492864"/>
              <a:gd name="connsiteY8" fmla="*/ 707628 h 5753325"/>
              <a:gd name="connsiteX9" fmla="*/ 6453989 w 6492864"/>
              <a:gd name="connsiteY9" fmla="*/ 711876 h 5753325"/>
              <a:gd name="connsiteX10" fmla="*/ 6453209 w 6492864"/>
              <a:gd name="connsiteY10" fmla="*/ 719127 h 5753325"/>
              <a:gd name="connsiteX11" fmla="*/ 6457662 w 6492864"/>
              <a:gd name="connsiteY11" fmla="*/ 723331 h 5753325"/>
              <a:gd name="connsiteX12" fmla="*/ 6447445 w 6492864"/>
              <a:gd name="connsiteY12" fmla="*/ 780003 h 5753325"/>
              <a:gd name="connsiteX13" fmla="*/ 6426552 w 6492864"/>
              <a:gd name="connsiteY13" fmla="*/ 845805 h 5753325"/>
              <a:gd name="connsiteX14" fmla="*/ 6434072 w 6492864"/>
              <a:gd name="connsiteY14" fmla="*/ 910733 h 5753325"/>
              <a:gd name="connsiteX15" fmla="*/ 6432570 w 6492864"/>
              <a:gd name="connsiteY15" fmla="*/ 983394 h 5753325"/>
              <a:gd name="connsiteX16" fmla="*/ 6431878 w 6492864"/>
              <a:gd name="connsiteY16" fmla="*/ 1026728 h 5753325"/>
              <a:gd name="connsiteX17" fmla="*/ 6414269 w 6492864"/>
              <a:gd name="connsiteY17" fmla="*/ 1151111 h 5753325"/>
              <a:gd name="connsiteX18" fmla="*/ 6371722 w 6492864"/>
              <a:gd name="connsiteY18" fmla="*/ 1318080 h 5753325"/>
              <a:gd name="connsiteX19" fmla="*/ 6356023 w 6492864"/>
              <a:gd name="connsiteY19" fmla="*/ 1356227 h 5753325"/>
              <a:gd name="connsiteX20" fmla="*/ 6356157 w 6492864"/>
              <a:gd name="connsiteY20" fmla="*/ 1361967 h 5753325"/>
              <a:gd name="connsiteX21" fmla="*/ 6350613 w 6492864"/>
              <a:gd name="connsiteY21" fmla="*/ 1393569 h 5753325"/>
              <a:gd name="connsiteX22" fmla="*/ 6357062 w 6492864"/>
              <a:gd name="connsiteY22" fmla="*/ 1444071 h 5753325"/>
              <a:gd name="connsiteX23" fmla="*/ 6364832 w 6492864"/>
              <a:gd name="connsiteY23" fmla="*/ 1478763 h 5753325"/>
              <a:gd name="connsiteX24" fmla="*/ 6369745 w 6492864"/>
              <a:gd name="connsiteY24" fmla="*/ 1495680 h 5753325"/>
              <a:gd name="connsiteX25" fmla="*/ 6370898 w 6492864"/>
              <a:gd name="connsiteY25" fmla="*/ 1513331 h 5753325"/>
              <a:gd name="connsiteX26" fmla="*/ 6368801 w 6492864"/>
              <a:gd name="connsiteY26" fmla="*/ 1527414 h 5753325"/>
              <a:gd name="connsiteX27" fmla="*/ 6359177 w 6492864"/>
              <a:gd name="connsiteY27" fmla="*/ 1639513 h 5753325"/>
              <a:gd name="connsiteX28" fmla="*/ 6299489 w 6492864"/>
              <a:gd name="connsiteY28" fmla="*/ 1784860 h 5753325"/>
              <a:gd name="connsiteX29" fmla="*/ 6267878 w 6492864"/>
              <a:gd name="connsiteY29" fmla="*/ 1858572 h 5753325"/>
              <a:gd name="connsiteX30" fmla="*/ 6251146 w 6492864"/>
              <a:gd name="connsiteY30" fmla="*/ 1926167 h 5753325"/>
              <a:gd name="connsiteX31" fmla="*/ 6210686 w 6492864"/>
              <a:gd name="connsiteY31" fmla="*/ 2014834 h 5753325"/>
              <a:gd name="connsiteX32" fmla="*/ 6106652 w 6492864"/>
              <a:gd name="connsiteY32" fmla="*/ 2150572 h 5753325"/>
              <a:gd name="connsiteX33" fmla="*/ 6097813 w 6492864"/>
              <a:gd name="connsiteY33" fmla="*/ 2172208 h 5753325"/>
              <a:gd name="connsiteX34" fmla="*/ 6095990 w 6492864"/>
              <a:gd name="connsiteY34" fmla="*/ 2181185 h 5753325"/>
              <a:gd name="connsiteX35" fmla="*/ 6090126 w 6492864"/>
              <a:gd name="connsiteY35" fmla="*/ 2192533 h 5753325"/>
              <a:gd name="connsiteX36" fmla="*/ 6089503 w 6492864"/>
              <a:gd name="connsiteY36" fmla="*/ 2192543 h 5753325"/>
              <a:gd name="connsiteX37" fmla="*/ 6084946 w 6492864"/>
              <a:gd name="connsiteY37" fmla="*/ 2203694 h 5753325"/>
              <a:gd name="connsiteX38" fmla="*/ 5987861 w 6492864"/>
              <a:gd name="connsiteY38" fmla="*/ 2304868 h 5753325"/>
              <a:gd name="connsiteX39" fmla="*/ 5973439 w 6492864"/>
              <a:gd name="connsiteY39" fmla="*/ 2385635 h 5753325"/>
              <a:gd name="connsiteX40" fmla="*/ 5916727 w 6492864"/>
              <a:gd name="connsiteY40" fmla="*/ 2458777 h 5753325"/>
              <a:gd name="connsiteX41" fmla="*/ 5856524 w 6492864"/>
              <a:gd name="connsiteY41" fmla="*/ 2583281 h 5753325"/>
              <a:gd name="connsiteX42" fmla="*/ 5838091 w 6492864"/>
              <a:gd name="connsiteY42" fmla="*/ 2753474 h 5753325"/>
              <a:gd name="connsiteX43" fmla="*/ 5777471 w 6492864"/>
              <a:gd name="connsiteY43" fmla="*/ 2901570 h 5753325"/>
              <a:gd name="connsiteX44" fmla="*/ 5723992 w 6492864"/>
              <a:gd name="connsiteY44" fmla="*/ 2998752 h 5753325"/>
              <a:gd name="connsiteX45" fmla="*/ 5557886 w 6492864"/>
              <a:gd name="connsiteY45" fmla="*/ 3329735 h 5753325"/>
              <a:gd name="connsiteX46" fmla="*/ 5471501 w 6492864"/>
              <a:gd name="connsiteY46" fmla="*/ 3462221 h 5753325"/>
              <a:gd name="connsiteX47" fmla="*/ 5465154 w 6492864"/>
              <a:gd name="connsiteY47" fmla="*/ 3541065 h 5753325"/>
              <a:gd name="connsiteX48" fmla="*/ 5437889 w 6492864"/>
              <a:gd name="connsiteY48" fmla="*/ 3559927 h 5753325"/>
              <a:gd name="connsiteX49" fmla="*/ 5432770 w 6492864"/>
              <a:gd name="connsiteY49" fmla="*/ 3562948 h 5753325"/>
              <a:gd name="connsiteX50" fmla="*/ 5406795 w 6492864"/>
              <a:gd name="connsiteY50" fmla="*/ 3578594 h 5753325"/>
              <a:gd name="connsiteX51" fmla="*/ 5381495 w 6492864"/>
              <a:gd name="connsiteY51" fmla="*/ 3599883 h 5753325"/>
              <a:gd name="connsiteX52" fmla="*/ 5363689 w 6492864"/>
              <a:gd name="connsiteY52" fmla="*/ 3633299 h 5753325"/>
              <a:gd name="connsiteX53" fmla="*/ 5291870 w 6492864"/>
              <a:gd name="connsiteY53" fmla="*/ 3799039 h 5753325"/>
              <a:gd name="connsiteX54" fmla="*/ 5241600 w 6492864"/>
              <a:gd name="connsiteY54" fmla="*/ 3894238 h 5753325"/>
              <a:gd name="connsiteX55" fmla="*/ 5211041 w 6492864"/>
              <a:gd name="connsiteY55" fmla="*/ 3924184 h 5753325"/>
              <a:gd name="connsiteX56" fmla="*/ 5176073 w 6492864"/>
              <a:gd name="connsiteY56" fmla="*/ 3970179 h 5753325"/>
              <a:gd name="connsiteX57" fmla="*/ 5172826 w 6492864"/>
              <a:gd name="connsiteY57" fmla="*/ 3991773 h 5753325"/>
              <a:gd name="connsiteX58" fmla="*/ 5157053 w 6492864"/>
              <a:gd name="connsiteY58" fmla="*/ 3997708 h 5753325"/>
              <a:gd name="connsiteX59" fmla="*/ 5127922 w 6492864"/>
              <a:gd name="connsiteY59" fmla="*/ 4022660 h 5753325"/>
              <a:gd name="connsiteX60" fmla="*/ 5020872 w 6492864"/>
              <a:gd name="connsiteY60" fmla="*/ 4075951 h 5753325"/>
              <a:gd name="connsiteX61" fmla="*/ 4991410 w 6492864"/>
              <a:gd name="connsiteY61" fmla="*/ 4087598 h 5753325"/>
              <a:gd name="connsiteX62" fmla="*/ 4930112 w 6492864"/>
              <a:gd name="connsiteY62" fmla="*/ 4138459 h 5753325"/>
              <a:gd name="connsiteX63" fmla="*/ 4834224 w 6492864"/>
              <a:gd name="connsiteY63" fmla="*/ 4231643 h 5753325"/>
              <a:gd name="connsiteX64" fmla="*/ 4812599 w 6492864"/>
              <a:gd name="connsiteY64" fmla="*/ 4249449 h 5753325"/>
              <a:gd name="connsiteX65" fmla="*/ 4789188 w 6492864"/>
              <a:gd name="connsiteY65" fmla="*/ 4256678 h 5753325"/>
              <a:gd name="connsiteX66" fmla="*/ 4779554 w 6492864"/>
              <a:gd name="connsiteY66" fmla="*/ 4251313 h 5753325"/>
              <a:gd name="connsiteX67" fmla="*/ 4766885 w 6492864"/>
              <a:gd name="connsiteY67" fmla="*/ 4259812 h 5753325"/>
              <a:gd name="connsiteX68" fmla="*/ 4762510 w 6492864"/>
              <a:gd name="connsiteY68" fmla="*/ 4260383 h 5753325"/>
              <a:gd name="connsiteX69" fmla="*/ 4738416 w 6492864"/>
              <a:gd name="connsiteY69" fmla="*/ 4265355 h 5753325"/>
              <a:gd name="connsiteX70" fmla="*/ 4712007 w 6492864"/>
              <a:gd name="connsiteY70" fmla="*/ 4317892 h 5753325"/>
              <a:gd name="connsiteX71" fmla="*/ 4658930 w 6492864"/>
              <a:gd name="connsiteY71" fmla="*/ 4348041 h 5753325"/>
              <a:gd name="connsiteX72" fmla="*/ 4443526 w 6492864"/>
              <a:gd name="connsiteY72" fmla="*/ 4507851 h 5753325"/>
              <a:gd name="connsiteX73" fmla="*/ 4289766 w 6492864"/>
              <a:gd name="connsiteY73" fmla="*/ 4711450 h 5753325"/>
              <a:gd name="connsiteX74" fmla="*/ 4150870 w 6492864"/>
              <a:gd name="connsiteY74" fmla="*/ 4818480 h 5753325"/>
              <a:gd name="connsiteX75" fmla="*/ 4006639 w 6492864"/>
              <a:gd name="connsiteY75" fmla="*/ 4933815 h 5753325"/>
              <a:gd name="connsiteX76" fmla="*/ 3298210 w 6492864"/>
              <a:gd name="connsiteY76" fmla="*/ 5070790 h 5753325"/>
              <a:gd name="connsiteX77" fmla="*/ 2947678 w 6492864"/>
              <a:gd name="connsiteY77" fmla="*/ 5117869 h 5753325"/>
              <a:gd name="connsiteX78" fmla="*/ 2822169 w 6492864"/>
              <a:gd name="connsiteY78" fmla="*/ 5129396 h 5753325"/>
              <a:gd name="connsiteX79" fmla="*/ 2538773 w 6492864"/>
              <a:gd name="connsiteY79" fmla="*/ 5313397 h 5753325"/>
              <a:gd name="connsiteX80" fmla="*/ 2014500 w 6492864"/>
              <a:gd name="connsiteY80" fmla="*/ 5519744 h 5753325"/>
              <a:gd name="connsiteX81" fmla="*/ 1934391 w 6492864"/>
              <a:gd name="connsiteY81" fmla="*/ 5591335 h 5753325"/>
              <a:gd name="connsiteX82" fmla="*/ 1892550 w 6492864"/>
              <a:gd name="connsiteY82" fmla="*/ 5649708 h 5753325"/>
              <a:gd name="connsiteX83" fmla="*/ 1854769 w 6492864"/>
              <a:gd name="connsiteY83" fmla="*/ 5647691 h 5753325"/>
              <a:gd name="connsiteX84" fmla="*/ 1809461 w 6492864"/>
              <a:gd name="connsiteY84" fmla="*/ 5648628 h 5753325"/>
              <a:gd name="connsiteX85" fmla="*/ 1745150 w 6492864"/>
              <a:gd name="connsiteY85" fmla="*/ 5693879 h 5753325"/>
              <a:gd name="connsiteX86" fmla="*/ 1713375 w 6492864"/>
              <a:gd name="connsiteY86" fmla="*/ 5684672 h 5753325"/>
              <a:gd name="connsiteX87" fmla="*/ 1707808 w 6492864"/>
              <a:gd name="connsiteY87" fmla="*/ 5682611 h 5753325"/>
              <a:gd name="connsiteX88" fmla="*/ 1679313 w 6492864"/>
              <a:gd name="connsiteY88" fmla="*/ 5672360 h 5753325"/>
              <a:gd name="connsiteX89" fmla="*/ 1646933 w 6492864"/>
              <a:gd name="connsiteY89" fmla="*/ 5666227 h 5753325"/>
              <a:gd name="connsiteX90" fmla="*/ 1610055 w 6492864"/>
              <a:gd name="connsiteY90" fmla="*/ 5673643 h 5753325"/>
              <a:gd name="connsiteX91" fmla="*/ 1437641 w 6492864"/>
              <a:gd name="connsiteY91" fmla="*/ 5723266 h 5753325"/>
              <a:gd name="connsiteX92" fmla="*/ 1332869 w 6492864"/>
              <a:gd name="connsiteY92" fmla="*/ 5744752 h 5753325"/>
              <a:gd name="connsiteX93" fmla="*/ 1290525 w 6492864"/>
              <a:gd name="connsiteY93" fmla="*/ 5740036 h 5753325"/>
              <a:gd name="connsiteX94" fmla="*/ 1233107 w 6492864"/>
              <a:gd name="connsiteY94" fmla="*/ 5742106 h 5753325"/>
              <a:gd name="connsiteX95" fmla="*/ 1214532 w 6492864"/>
              <a:gd name="connsiteY95" fmla="*/ 5753325 h 5753325"/>
              <a:gd name="connsiteX96" fmla="*/ 1199955 w 6492864"/>
              <a:gd name="connsiteY96" fmla="*/ 5744831 h 5753325"/>
              <a:gd name="connsiteX97" fmla="*/ 1162337 w 6492864"/>
              <a:gd name="connsiteY97" fmla="*/ 5738048 h 5753325"/>
              <a:gd name="connsiteX98" fmla="*/ 1053457 w 6492864"/>
              <a:gd name="connsiteY98" fmla="*/ 5688676 h 5753325"/>
              <a:gd name="connsiteX99" fmla="*/ 1025798 w 6492864"/>
              <a:gd name="connsiteY99" fmla="*/ 5673166 h 5753325"/>
              <a:gd name="connsiteX100" fmla="*/ 947900 w 6492864"/>
              <a:gd name="connsiteY100" fmla="*/ 5657848 h 5753325"/>
              <a:gd name="connsiteX101" fmla="*/ 815627 w 6492864"/>
              <a:gd name="connsiteY101" fmla="*/ 5642557 h 5753325"/>
              <a:gd name="connsiteX102" fmla="*/ 788251 w 6492864"/>
              <a:gd name="connsiteY102" fmla="*/ 5637065 h 5753325"/>
              <a:gd name="connsiteX103" fmla="*/ 767822 w 6492864"/>
              <a:gd name="connsiteY103" fmla="*/ 5623450 h 5753325"/>
              <a:gd name="connsiteX104" fmla="*/ 765791 w 6492864"/>
              <a:gd name="connsiteY104" fmla="*/ 5612539 h 5753325"/>
              <a:gd name="connsiteX105" fmla="*/ 751230 w 6492864"/>
              <a:gd name="connsiteY105" fmla="*/ 5608092 h 5753325"/>
              <a:gd name="connsiteX106" fmla="*/ 748008 w 6492864"/>
              <a:gd name="connsiteY106" fmla="*/ 5605052 h 5753325"/>
              <a:gd name="connsiteX107" fmla="*/ 728871 w 6492864"/>
              <a:gd name="connsiteY107" fmla="*/ 5589469 h 5753325"/>
              <a:gd name="connsiteX108" fmla="*/ 671898 w 6492864"/>
              <a:gd name="connsiteY108" fmla="*/ 5602363 h 5753325"/>
              <a:gd name="connsiteX109" fmla="*/ 615065 w 6492864"/>
              <a:gd name="connsiteY109" fmla="*/ 5580257 h 5753325"/>
              <a:gd name="connsiteX110" fmla="*/ 355785 w 6492864"/>
              <a:gd name="connsiteY110" fmla="*/ 5514383 h 5753325"/>
              <a:gd name="connsiteX111" fmla="*/ 102269 w 6492864"/>
              <a:gd name="connsiteY111" fmla="*/ 5524347 h 5753325"/>
              <a:gd name="connsiteX112" fmla="*/ 13160 w 6492864"/>
              <a:gd name="connsiteY112" fmla="*/ 5514159 h 5753325"/>
              <a:gd name="connsiteX113" fmla="*/ 0 w 6492864"/>
              <a:gd name="connsiteY113" fmla="*/ 5511735 h 5753325"/>
              <a:gd name="connsiteX114" fmla="*/ 0 w 6492864"/>
              <a:gd name="connsiteY114" fmla="*/ 0 h 5753325"/>
              <a:gd name="connsiteX0" fmla="*/ 0 w 6462955"/>
              <a:gd name="connsiteY0" fmla="*/ 0 h 5753325"/>
              <a:gd name="connsiteX1" fmla="*/ 6438980 w 6462955"/>
              <a:gd name="connsiteY1" fmla="*/ 0 h 5753325"/>
              <a:gd name="connsiteX2" fmla="*/ 6439047 w 6462955"/>
              <a:gd name="connsiteY2" fmla="*/ 147 h 5753325"/>
              <a:gd name="connsiteX3" fmla="*/ 6443456 w 6462955"/>
              <a:gd name="connsiteY3" fmla="*/ 130105 h 5753325"/>
              <a:gd name="connsiteX4" fmla="*/ 6447632 w 6462955"/>
              <a:gd name="connsiteY4" fmla="*/ 170016 h 5753325"/>
              <a:gd name="connsiteX5" fmla="*/ 6396598 w 6462955"/>
              <a:gd name="connsiteY5" fmla="*/ 274847 h 5753325"/>
              <a:gd name="connsiteX6" fmla="*/ 6375685 w 6462955"/>
              <a:gd name="connsiteY6" fmla="*/ 535865 h 5753325"/>
              <a:gd name="connsiteX7" fmla="*/ 6354187 w 6462955"/>
              <a:gd name="connsiteY7" fmla="*/ 615799 h 5753325"/>
              <a:gd name="connsiteX8" fmla="*/ 6459988 w 6462955"/>
              <a:gd name="connsiteY8" fmla="*/ 707628 h 5753325"/>
              <a:gd name="connsiteX9" fmla="*/ 6453989 w 6462955"/>
              <a:gd name="connsiteY9" fmla="*/ 711876 h 5753325"/>
              <a:gd name="connsiteX10" fmla="*/ 6453209 w 6462955"/>
              <a:gd name="connsiteY10" fmla="*/ 719127 h 5753325"/>
              <a:gd name="connsiteX11" fmla="*/ 6457662 w 6462955"/>
              <a:gd name="connsiteY11" fmla="*/ 723331 h 5753325"/>
              <a:gd name="connsiteX12" fmla="*/ 6447445 w 6462955"/>
              <a:gd name="connsiteY12" fmla="*/ 780003 h 5753325"/>
              <a:gd name="connsiteX13" fmla="*/ 6426552 w 6462955"/>
              <a:gd name="connsiteY13" fmla="*/ 845805 h 5753325"/>
              <a:gd name="connsiteX14" fmla="*/ 6434072 w 6462955"/>
              <a:gd name="connsiteY14" fmla="*/ 910733 h 5753325"/>
              <a:gd name="connsiteX15" fmla="*/ 6432570 w 6462955"/>
              <a:gd name="connsiteY15" fmla="*/ 983394 h 5753325"/>
              <a:gd name="connsiteX16" fmla="*/ 6431878 w 6462955"/>
              <a:gd name="connsiteY16" fmla="*/ 1026728 h 5753325"/>
              <a:gd name="connsiteX17" fmla="*/ 6414269 w 6462955"/>
              <a:gd name="connsiteY17" fmla="*/ 1151111 h 5753325"/>
              <a:gd name="connsiteX18" fmla="*/ 6371722 w 6462955"/>
              <a:gd name="connsiteY18" fmla="*/ 1318080 h 5753325"/>
              <a:gd name="connsiteX19" fmla="*/ 6356023 w 6462955"/>
              <a:gd name="connsiteY19" fmla="*/ 1356227 h 5753325"/>
              <a:gd name="connsiteX20" fmla="*/ 6356157 w 6462955"/>
              <a:gd name="connsiteY20" fmla="*/ 1361967 h 5753325"/>
              <a:gd name="connsiteX21" fmla="*/ 6350613 w 6462955"/>
              <a:gd name="connsiteY21" fmla="*/ 1393569 h 5753325"/>
              <a:gd name="connsiteX22" fmla="*/ 6357062 w 6462955"/>
              <a:gd name="connsiteY22" fmla="*/ 1444071 h 5753325"/>
              <a:gd name="connsiteX23" fmla="*/ 6364832 w 6462955"/>
              <a:gd name="connsiteY23" fmla="*/ 1478763 h 5753325"/>
              <a:gd name="connsiteX24" fmla="*/ 6369745 w 6462955"/>
              <a:gd name="connsiteY24" fmla="*/ 1495680 h 5753325"/>
              <a:gd name="connsiteX25" fmla="*/ 6370898 w 6462955"/>
              <a:gd name="connsiteY25" fmla="*/ 1513331 h 5753325"/>
              <a:gd name="connsiteX26" fmla="*/ 6368801 w 6462955"/>
              <a:gd name="connsiteY26" fmla="*/ 1527414 h 5753325"/>
              <a:gd name="connsiteX27" fmla="*/ 6359177 w 6462955"/>
              <a:gd name="connsiteY27" fmla="*/ 1639513 h 5753325"/>
              <a:gd name="connsiteX28" fmla="*/ 6299489 w 6462955"/>
              <a:gd name="connsiteY28" fmla="*/ 1784860 h 5753325"/>
              <a:gd name="connsiteX29" fmla="*/ 6267878 w 6462955"/>
              <a:gd name="connsiteY29" fmla="*/ 1858572 h 5753325"/>
              <a:gd name="connsiteX30" fmla="*/ 6251146 w 6462955"/>
              <a:gd name="connsiteY30" fmla="*/ 1926167 h 5753325"/>
              <a:gd name="connsiteX31" fmla="*/ 6210686 w 6462955"/>
              <a:gd name="connsiteY31" fmla="*/ 2014834 h 5753325"/>
              <a:gd name="connsiteX32" fmla="*/ 6106652 w 6462955"/>
              <a:gd name="connsiteY32" fmla="*/ 2150572 h 5753325"/>
              <a:gd name="connsiteX33" fmla="*/ 6097813 w 6462955"/>
              <a:gd name="connsiteY33" fmla="*/ 2172208 h 5753325"/>
              <a:gd name="connsiteX34" fmla="*/ 6095990 w 6462955"/>
              <a:gd name="connsiteY34" fmla="*/ 2181185 h 5753325"/>
              <a:gd name="connsiteX35" fmla="*/ 6090126 w 6462955"/>
              <a:gd name="connsiteY35" fmla="*/ 2192533 h 5753325"/>
              <a:gd name="connsiteX36" fmla="*/ 6089503 w 6462955"/>
              <a:gd name="connsiteY36" fmla="*/ 2192543 h 5753325"/>
              <a:gd name="connsiteX37" fmla="*/ 6084946 w 6462955"/>
              <a:gd name="connsiteY37" fmla="*/ 2203694 h 5753325"/>
              <a:gd name="connsiteX38" fmla="*/ 5987861 w 6462955"/>
              <a:gd name="connsiteY38" fmla="*/ 2304868 h 5753325"/>
              <a:gd name="connsiteX39" fmla="*/ 5973439 w 6462955"/>
              <a:gd name="connsiteY39" fmla="*/ 2385635 h 5753325"/>
              <a:gd name="connsiteX40" fmla="*/ 5916727 w 6462955"/>
              <a:gd name="connsiteY40" fmla="*/ 2458777 h 5753325"/>
              <a:gd name="connsiteX41" fmla="*/ 5856524 w 6462955"/>
              <a:gd name="connsiteY41" fmla="*/ 2583281 h 5753325"/>
              <a:gd name="connsiteX42" fmla="*/ 5838091 w 6462955"/>
              <a:gd name="connsiteY42" fmla="*/ 2753474 h 5753325"/>
              <a:gd name="connsiteX43" fmla="*/ 5777471 w 6462955"/>
              <a:gd name="connsiteY43" fmla="*/ 2901570 h 5753325"/>
              <a:gd name="connsiteX44" fmla="*/ 5723992 w 6462955"/>
              <a:gd name="connsiteY44" fmla="*/ 2998752 h 5753325"/>
              <a:gd name="connsiteX45" fmla="*/ 5557886 w 6462955"/>
              <a:gd name="connsiteY45" fmla="*/ 3329735 h 5753325"/>
              <a:gd name="connsiteX46" fmla="*/ 5471501 w 6462955"/>
              <a:gd name="connsiteY46" fmla="*/ 3462221 h 5753325"/>
              <a:gd name="connsiteX47" fmla="*/ 5465154 w 6462955"/>
              <a:gd name="connsiteY47" fmla="*/ 3541065 h 5753325"/>
              <a:gd name="connsiteX48" fmla="*/ 5437889 w 6462955"/>
              <a:gd name="connsiteY48" fmla="*/ 3559927 h 5753325"/>
              <a:gd name="connsiteX49" fmla="*/ 5432770 w 6462955"/>
              <a:gd name="connsiteY49" fmla="*/ 3562948 h 5753325"/>
              <a:gd name="connsiteX50" fmla="*/ 5406795 w 6462955"/>
              <a:gd name="connsiteY50" fmla="*/ 3578594 h 5753325"/>
              <a:gd name="connsiteX51" fmla="*/ 5381495 w 6462955"/>
              <a:gd name="connsiteY51" fmla="*/ 3599883 h 5753325"/>
              <a:gd name="connsiteX52" fmla="*/ 5363689 w 6462955"/>
              <a:gd name="connsiteY52" fmla="*/ 3633299 h 5753325"/>
              <a:gd name="connsiteX53" fmla="*/ 5291870 w 6462955"/>
              <a:gd name="connsiteY53" fmla="*/ 3799039 h 5753325"/>
              <a:gd name="connsiteX54" fmla="*/ 5241600 w 6462955"/>
              <a:gd name="connsiteY54" fmla="*/ 3894238 h 5753325"/>
              <a:gd name="connsiteX55" fmla="*/ 5211041 w 6462955"/>
              <a:gd name="connsiteY55" fmla="*/ 3924184 h 5753325"/>
              <a:gd name="connsiteX56" fmla="*/ 5176073 w 6462955"/>
              <a:gd name="connsiteY56" fmla="*/ 3970179 h 5753325"/>
              <a:gd name="connsiteX57" fmla="*/ 5172826 w 6462955"/>
              <a:gd name="connsiteY57" fmla="*/ 3991773 h 5753325"/>
              <a:gd name="connsiteX58" fmla="*/ 5157053 w 6462955"/>
              <a:gd name="connsiteY58" fmla="*/ 3997708 h 5753325"/>
              <a:gd name="connsiteX59" fmla="*/ 5127922 w 6462955"/>
              <a:gd name="connsiteY59" fmla="*/ 4022660 h 5753325"/>
              <a:gd name="connsiteX60" fmla="*/ 5020872 w 6462955"/>
              <a:gd name="connsiteY60" fmla="*/ 4075951 h 5753325"/>
              <a:gd name="connsiteX61" fmla="*/ 4991410 w 6462955"/>
              <a:gd name="connsiteY61" fmla="*/ 4087598 h 5753325"/>
              <a:gd name="connsiteX62" fmla="*/ 4930112 w 6462955"/>
              <a:gd name="connsiteY62" fmla="*/ 4138459 h 5753325"/>
              <a:gd name="connsiteX63" fmla="*/ 4834224 w 6462955"/>
              <a:gd name="connsiteY63" fmla="*/ 4231643 h 5753325"/>
              <a:gd name="connsiteX64" fmla="*/ 4812599 w 6462955"/>
              <a:gd name="connsiteY64" fmla="*/ 4249449 h 5753325"/>
              <a:gd name="connsiteX65" fmla="*/ 4789188 w 6462955"/>
              <a:gd name="connsiteY65" fmla="*/ 4256678 h 5753325"/>
              <a:gd name="connsiteX66" fmla="*/ 4779554 w 6462955"/>
              <a:gd name="connsiteY66" fmla="*/ 4251313 h 5753325"/>
              <a:gd name="connsiteX67" fmla="*/ 4766885 w 6462955"/>
              <a:gd name="connsiteY67" fmla="*/ 4259812 h 5753325"/>
              <a:gd name="connsiteX68" fmla="*/ 4762510 w 6462955"/>
              <a:gd name="connsiteY68" fmla="*/ 4260383 h 5753325"/>
              <a:gd name="connsiteX69" fmla="*/ 4738416 w 6462955"/>
              <a:gd name="connsiteY69" fmla="*/ 4265355 h 5753325"/>
              <a:gd name="connsiteX70" fmla="*/ 4712007 w 6462955"/>
              <a:gd name="connsiteY70" fmla="*/ 4317892 h 5753325"/>
              <a:gd name="connsiteX71" fmla="*/ 4658930 w 6462955"/>
              <a:gd name="connsiteY71" fmla="*/ 4348041 h 5753325"/>
              <a:gd name="connsiteX72" fmla="*/ 4443526 w 6462955"/>
              <a:gd name="connsiteY72" fmla="*/ 4507851 h 5753325"/>
              <a:gd name="connsiteX73" fmla="*/ 4289766 w 6462955"/>
              <a:gd name="connsiteY73" fmla="*/ 4711450 h 5753325"/>
              <a:gd name="connsiteX74" fmla="*/ 4150870 w 6462955"/>
              <a:gd name="connsiteY74" fmla="*/ 4818480 h 5753325"/>
              <a:gd name="connsiteX75" fmla="*/ 4006639 w 6462955"/>
              <a:gd name="connsiteY75" fmla="*/ 4933815 h 5753325"/>
              <a:gd name="connsiteX76" fmla="*/ 3298210 w 6462955"/>
              <a:gd name="connsiteY76" fmla="*/ 5070790 h 5753325"/>
              <a:gd name="connsiteX77" fmla="*/ 2947678 w 6462955"/>
              <a:gd name="connsiteY77" fmla="*/ 5117869 h 5753325"/>
              <a:gd name="connsiteX78" fmla="*/ 2822169 w 6462955"/>
              <a:gd name="connsiteY78" fmla="*/ 5129396 h 5753325"/>
              <a:gd name="connsiteX79" fmla="*/ 2538773 w 6462955"/>
              <a:gd name="connsiteY79" fmla="*/ 5313397 h 5753325"/>
              <a:gd name="connsiteX80" fmla="*/ 2014500 w 6462955"/>
              <a:gd name="connsiteY80" fmla="*/ 5519744 h 5753325"/>
              <a:gd name="connsiteX81" fmla="*/ 1934391 w 6462955"/>
              <a:gd name="connsiteY81" fmla="*/ 5591335 h 5753325"/>
              <a:gd name="connsiteX82" fmla="*/ 1892550 w 6462955"/>
              <a:gd name="connsiteY82" fmla="*/ 5649708 h 5753325"/>
              <a:gd name="connsiteX83" fmla="*/ 1854769 w 6462955"/>
              <a:gd name="connsiteY83" fmla="*/ 5647691 h 5753325"/>
              <a:gd name="connsiteX84" fmla="*/ 1809461 w 6462955"/>
              <a:gd name="connsiteY84" fmla="*/ 5648628 h 5753325"/>
              <a:gd name="connsiteX85" fmla="*/ 1745150 w 6462955"/>
              <a:gd name="connsiteY85" fmla="*/ 5693879 h 5753325"/>
              <a:gd name="connsiteX86" fmla="*/ 1713375 w 6462955"/>
              <a:gd name="connsiteY86" fmla="*/ 5684672 h 5753325"/>
              <a:gd name="connsiteX87" fmla="*/ 1707808 w 6462955"/>
              <a:gd name="connsiteY87" fmla="*/ 5682611 h 5753325"/>
              <a:gd name="connsiteX88" fmla="*/ 1679313 w 6462955"/>
              <a:gd name="connsiteY88" fmla="*/ 5672360 h 5753325"/>
              <a:gd name="connsiteX89" fmla="*/ 1646933 w 6462955"/>
              <a:gd name="connsiteY89" fmla="*/ 5666227 h 5753325"/>
              <a:gd name="connsiteX90" fmla="*/ 1610055 w 6462955"/>
              <a:gd name="connsiteY90" fmla="*/ 5673643 h 5753325"/>
              <a:gd name="connsiteX91" fmla="*/ 1437641 w 6462955"/>
              <a:gd name="connsiteY91" fmla="*/ 5723266 h 5753325"/>
              <a:gd name="connsiteX92" fmla="*/ 1332869 w 6462955"/>
              <a:gd name="connsiteY92" fmla="*/ 5744752 h 5753325"/>
              <a:gd name="connsiteX93" fmla="*/ 1290525 w 6462955"/>
              <a:gd name="connsiteY93" fmla="*/ 5740036 h 5753325"/>
              <a:gd name="connsiteX94" fmla="*/ 1233107 w 6462955"/>
              <a:gd name="connsiteY94" fmla="*/ 5742106 h 5753325"/>
              <a:gd name="connsiteX95" fmla="*/ 1214532 w 6462955"/>
              <a:gd name="connsiteY95" fmla="*/ 5753325 h 5753325"/>
              <a:gd name="connsiteX96" fmla="*/ 1199955 w 6462955"/>
              <a:gd name="connsiteY96" fmla="*/ 5744831 h 5753325"/>
              <a:gd name="connsiteX97" fmla="*/ 1162337 w 6462955"/>
              <a:gd name="connsiteY97" fmla="*/ 5738048 h 5753325"/>
              <a:gd name="connsiteX98" fmla="*/ 1053457 w 6462955"/>
              <a:gd name="connsiteY98" fmla="*/ 5688676 h 5753325"/>
              <a:gd name="connsiteX99" fmla="*/ 1025798 w 6462955"/>
              <a:gd name="connsiteY99" fmla="*/ 5673166 h 5753325"/>
              <a:gd name="connsiteX100" fmla="*/ 947900 w 6462955"/>
              <a:gd name="connsiteY100" fmla="*/ 5657848 h 5753325"/>
              <a:gd name="connsiteX101" fmla="*/ 815627 w 6462955"/>
              <a:gd name="connsiteY101" fmla="*/ 5642557 h 5753325"/>
              <a:gd name="connsiteX102" fmla="*/ 788251 w 6462955"/>
              <a:gd name="connsiteY102" fmla="*/ 5637065 h 5753325"/>
              <a:gd name="connsiteX103" fmla="*/ 767822 w 6462955"/>
              <a:gd name="connsiteY103" fmla="*/ 5623450 h 5753325"/>
              <a:gd name="connsiteX104" fmla="*/ 765791 w 6462955"/>
              <a:gd name="connsiteY104" fmla="*/ 5612539 h 5753325"/>
              <a:gd name="connsiteX105" fmla="*/ 751230 w 6462955"/>
              <a:gd name="connsiteY105" fmla="*/ 5608092 h 5753325"/>
              <a:gd name="connsiteX106" fmla="*/ 748008 w 6462955"/>
              <a:gd name="connsiteY106" fmla="*/ 5605052 h 5753325"/>
              <a:gd name="connsiteX107" fmla="*/ 728871 w 6462955"/>
              <a:gd name="connsiteY107" fmla="*/ 5589469 h 5753325"/>
              <a:gd name="connsiteX108" fmla="*/ 671898 w 6462955"/>
              <a:gd name="connsiteY108" fmla="*/ 5602363 h 5753325"/>
              <a:gd name="connsiteX109" fmla="*/ 615065 w 6462955"/>
              <a:gd name="connsiteY109" fmla="*/ 5580257 h 5753325"/>
              <a:gd name="connsiteX110" fmla="*/ 355785 w 6462955"/>
              <a:gd name="connsiteY110" fmla="*/ 5514383 h 5753325"/>
              <a:gd name="connsiteX111" fmla="*/ 102269 w 6462955"/>
              <a:gd name="connsiteY111" fmla="*/ 5524347 h 5753325"/>
              <a:gd name="connsiteX112" fmla="*/ 13160 w 6462955"/>
              <a:gd name="connsiteY112" fmla="*/ 5514159 h 5753325"/>
              <a:gd name="connsiteX113" fmla="*/ 0 w 6462955"/>
              <a:gd name="connsiteY113" fmla="*/ 5511735 h 5753325"/>
              <a:gd name="connsiteX114" fmla="*/ 0 w 6462955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453209 w 6459988"/>
              <a:gd name="connsiteY10" fmla="*/ 719127 h 5753325"/>
              <a:gd name="connsiteX11" fmla="*/ 6344988 w 6459988"/>
              <a:gd name="connsiteY11" fmla="*/ 697330 h 5753325"/>
              <a:gd name="connsiteX12" fmla="*/ 6447445 w 6459988"/>
              <a:gd name="connsiteY12" fmla="*/ 780003 h 5753325"/>
              <a:gd name="connsiteX13" fmla="*/ 6426552 w 6459988"/>
              <a:gd name="connsiteY13" fmla="*/ 845805 h 5753325"/>
              <a:gd name="connsiteX14" fmla="*/ 6434072 w 6459988"/>
              <a:gd name="connsiteY14" fmla="*/ 910733 h 5753325"/>
              <a:gd name="connsiteX15" fmla="*/ 6432570 w 6459988"/>
              <a:gd name="connsiteY15" fmla="*/ 983394 h 5753325"/>
              <a:gd name="connsiteX16" fmla="*/ 6431878 w 6459988"/>
              <a:gd name="connsiteY16" fmla="*/ 1026728 h 5753325"/>
              <a:gd name="connsiteX17" fmla="*/ 6414269 w 6459988"/>
              <a:gd name="connsiteY17" fmla="*/ 1151111 h 5753325"/>
              <a:gd name="connsiteX18" fmla="*/ 6371722 w 6459988"/>
              <a:gd name="connsiteY18" fmla="*/ 1318080 h 5753325"/>
              <a:gd name="connsiteX19" fmla="*/ 6356023 w 6459988"/>
              <a:gd name="connsiteY19" fmla="*/ 1356227 h 5753325"/>
              <a:gd name="connsiteX20" fmla="*/ 6356157 w 6459988"/>
              <a:gd name="connsiteY20" fmla="*/ 1361967 h 5753325"/>
              <a:gd name="connsiteX21" fmla="*/ 6350613 w 6459988"/>
              <a:gd name="connsiteY21" fmla="*/ 1393569 h 5753325"/>
              <a:gd name="connsiteX22" fmla="*/ 6357062 w 6459988"/>
              <a:gd name="connsiteY22" fmla="*/ 1444071 h 5753325"/>
              <a:gd name="connsiteX23" fmla="*/ 6364832 w 6459988"/>
              <a:gd name="connsiteY23" fmla="*/ 1478763 h 5753325"/>
              <a:gd name="connsiteX24" fmla="*/ 6369745 w 6459988"/>
              <a:gd name="connsiteY24" fmla="*/ 1495680 h 5753325"/>
              <a:gd name="connsiteX25" fmla="*/ 6370898 w 6459988"/>
              <a:gd name="connsiteY25" fmla="*/ 1513331 h 5753325"/>
              <a:gd name="connsiteX26" fmla="*/ 6368801 w 6459988"/>
              <a:gd name="connsiteY26" fmla="*/ 1527414 h 5753325"/>
              <a:gd name="connsiteX27" fmla="*/ 6359177 w 6459988"/>
              <a:gd name="connsiteY27" fmla="*/ 1639513 h 5753325"/>
              <a:gd name="connsiteX28" fmla="*/ 6299489 w 6459988"/>
              <a:gd name="connsiteY28" fmla="*/ 1784860 h 5753325"/>
              <a:gd name="connsiteX29" fmla="*/ 6267878 w 6459988"/>
              <a:gd name="connsiteY29" fmla="*/ 1858572 h 5753325"/>
              <a:gd name="connsiteX30" fmla="*/ 6251146 w 6459988"/>
              <a:gd name="connsiteY30" fmla="*/ 1926167 h 5753325"/>
              <a:gd name="connsiteX31" fmla="*/ 6210686 w 6459988"/>
              <a:gd name="connsiteY31" fmla="*/ 2014834 h 5753325"/>
              <a:gd name="connsiteX32" fmla="*/ 6106652 w 6459988"/>
              <a:gd name="connsiteY32" fmla="*/ 2150572 h 5753325"/>
              <a:gd name="connsiteX33" fmla="*/ 6097813 w 6459988"/>
              <a:gd name="connsiteY33" fmla="*/ 2172208 h 5753325"/>
              <a:gd name="connsiteX34" fmla="*/ 6095990 w 6459988"/>
              <a:gd name="connsiteY34" fmla="*/ 2181185 h 5753325"/>
              <a:gd name="connsiteX35" fmla="*/ 6090126 w 6459988"/>
              <a:gd name="connsiteY35" fmla="*/ 2192533 h 5753325"/>
              <a:gd name="connsiteX36" fmla="*/ 6089503 w 6459988"/>
              <a:gd name="connsiteY36" fmla="*/ 2192543 h 5753325"/>
              <a:gd name="connsiteX37" fmla="*/ 6084946 w 6459988"/>
              <a:gd name="connsiteY37" fmla="*/ 2203694 h 5753325"/>
              <a:gd name="connsiteX38" fmla="*/ 5987861 w 6459988"/>
              <a:gd name="connsiteY38" fmla="*/ 2304868 h 5753325"/>
              <a:gd name="connsiteX39" fmla="*/ 5973439 w 6459988"/>
              <a:gd name="connsiteY39" fmla="*/ 2385635 h 5753325"/>
              <a:gd name="connsiteX40" fmla="*/ 5916727 w 6459988"/>
              <a:gd name="connsiteY40" fmla="*/ 2458777 h 5753325"/>
              <a:gd name="connsiteX41" fmla="*/ 5856524 w 6459988"/>
              <a:gd name="connsiteY41" fmla="*/ 2583281 h 5753325"/>
              <a:gd name="connsiteX42" fmla="*/ 5838091 w 6459988"/>
              <a:gd name="connsiteY42" fmla="*/ 2753474 h 5753325"/>
              <a:gd name="connsiteX43" fmla="*/ 5777471 w 6459988"/>
              <a:gd name="connsiteY43" fmla="*/ 2901570 h 5753325"/>
              <a:gd name="connsiteX44" fmla="*/ 5723992 w 6459988"/>
              <a:gd name="connsiteY44" fmla="*/ 2998752 h 5753325"/>
              <a:gd name="connsiteX45" fmla="*/ 5557886 w 6459988"/>
              <a:gd name="connsiteY45" fmla="*/ 3329735 h 5753325"/>
              <a:gd name="connsiteX46" fmla="*/ 5471501 w 6459988"/>
              <a:gd name="connsiteY46" fmla="*/ 3462221 h 5753325"/>
              <a:gd name="connsiteX47" fmla="*/ 5465154 w 6459988"/>
              <a:gd name="connsiteY47" fmla="*/ 3541065 h 5753325"/>
              <a:gd name="connsiteX48" fmla="*/ 5437889 w 6459988"/>
              <a:gd name="connsiteY48" fmla="*/ 3559927 h 5753325"/>
              <a:gd name="connsiteX49" fmla="*/ 5432770 w 6459988"/>
              <a:gd name="connsiteY49" fmla="*/ 3562948 h 5753325"/>
              <a:gd name="connsiteX50" fmla="*/ 5406795 w 6459988"/>
              <a:gd name="connsiteY50" fmla="*/ 3578594 h 5753325"/>
              <a:gd name="connsiteX51" fmla="*/ 5381495 w 6459988"/>
              <a:gd name="connsiteY51" fmla="*/ 3599883 h 5753325"/>
              <a:gd name="connsiteX52" fmla="*/ 5363689 w 6459988"/>
              <a:gd name="connsiteY52" fmla="*/ 3633299 h 5753325"/>
              <a:gd name="connsiteX53" fmla="*/ 5291870 w 6459988"/>
              <a:gd name="connsiteY53" fmla="*/ 3799039 h 5753325"/>
              <a:gd name="connsiteX54" fmla="*/ 5241600 w 6459988"/>
              <a:gd name="connsiteY54" fmla="*/ 3894238 h 5753325"/>
              <a:gd name="connsiteX55" fmla="*/ 5211041 w 6459988"/>
              <a:gd name="connsiteY55" fmla="*/ 3924184 h 5753325"/>
              <a:gd name="connsiteX56" fmla="*/ 5176073 w 6459988"/>
              <a:gd name="connsiteY56" fmla="*/ 3970179 h 5753325"/>
              <a:gd name="connsiteX57" fmla="*/ 5172826 w 6459988"/>
              <a:gd name="connsiteY57" fmla="*/ 3991773 h 5753325"/>
              <a:gd name="connsiteX58" fmla="*/ 5157053 w 6459988"/>
              <a:gd name="connsiteY58" fmla="*/ 3997708 h 5753325"/>
              <a:gd name="connsiteX59" fmla="*/ 5127922 w 6459988"/>
              <a:gd name="connsiteY59" fmla="*/ 4022660 h 5753325"/>
              <a:gd name="connsiteX60" fmla="*/ 5020872 w 6459988"/>
              <a:gd name="connsiteY60" fmla="*/ 4075951 h 5753325"/>
              <a:gd name="connsiteX61" fmla="*/ 4991410 w 6459988"/>
              <a:gd name="connsiteY61" fmla="*/ 4087598 h 5753325"/>
              <a:gd name="connsiteX62" fmla="*/ 4930112 w 6459988"/>
              <a:gd name="connsiteY62" fmla="*/ 4138459 h 5753325"/>
              <a:gd name="connsiteX63" fmla="*/ 4834224 w 6459988"/>
              <a:gd name="connsiteY63" fmla="*/ 4231643 h 5753325"/>
              <a:gd name="connsiteX64" fmla="*/ 4812599 w 6459988"/>
              <a:gd name="connsiteY64" fmla="*/ 4249449 h 5753325"/>
              <a:gd name="connsiteX65" fmla="*/ 4789188 w 6459988"/>
              <a:gd name="connsiteY65" fmla="*/ 4256678 h 5753325"/>
              <a:gd name="connsiteX66" fmla="*/ 4779554 w 6459988"/>
              <a:gd name="connsiteY66" fmla="*/ 4251313 h 5753325"/>
              <a:gd name="connsiteX67" fmla="*/ 4766885 w 6459988"/>
              <a:gd name="connsiteY67" fmla="*/ 4259812 h 5753325"/>
              <a:gd name="connsiteX68" fmla="*/ 4762510 w 6459988"/>
              <a:gd name="connsiteY68" fmla="*/ 4260383 h 5753325"/>
              <a:gd name="connsiteX69" fmla="*/ 4738416 w 6459988"/>
              <a:gd name="connsiteY69" fmla="*/ 4265355 h 5753325"/>
              <a:gd name="connsiteX70" fmla="*/ 4712007 w 6459988"/>
              <a:gd name="connsiteY70" fmla="*/ 4317892 h 5753325"/>
              <a:gd name="connsiteX71" fmla="*/ 4658930 w 6459988"/>
              <a:gd name="connsiteY71" fmla="*/ 4348041 h 5753325"/>
              <a:gd name="connsiteX72" fmla="*/ 4443526 w 6459988"/>
              <a:gd name="connsiteY72" fmla="*/ 4507851 h 5753325"/>
              <a:gd name="connsiteX73" fmla="*/ 4289766 w 6459988"/>
              <a:gd name="connsiteY73" fmla="*/ 4711450 h 5753325"/>
              <a:gd name="connsiteX74" fmla="*/ 4150870 w 6459988"/>
              <a:gd name="connsiteY74" fmla="*/ 4818480 h 5753325"/>
              <a:gd name="connsiteX75" fmla="*/ 4006639 w 6459988"/>
              <a:gd name="connsiteY75" fmla="*/ 4933815 h 5753325"/>
              <a:gd name="connsiteX76" fmla="*/ 3298210 w 6459988"/>
              <a:gd name="connsiteY76" fmla="*/ 5070790 h 5753325"/>
              <a:gd name="connsiteX77" fmla="*/ 2947678 w 6459988"/>
              <a:gd name="connsiteY77" fmla="*/ 5117869 h 5753325"/>
              <a:gd name="connsiteX78" fmla="*/ 2822169 w 6459988"/>
              <a:gd name="connsiteY78" fmla="*/ 5129396 h 5753325"/>
              <a:gd name="connsiteX79" fmla="*/ 2538773 w 6459988"/>
              <a:gd name="connsiteY79" fmla="*/ 5313397 h 5753325"/>
              <a:gd name="connsiteX80" fmla="*/ 2014500 w 6459988"/>
              <a:gd name="connsiteY80" fmla="*/ 5519744 h 5753325"/>
              <a:gd name="connsiteX81" fmla="*/ 1934391 w 6459988"/>
              <a:gd name="connsiteY81" fmla="*/ 5591335 h 5753325"/>
              <a:gd name="connsiteX82" fmla="*/ 1892550 w 6459988"/>
              <a:gd name="connsiteY82" fmla="*/ 5649708 h 5753325"/>
              <a:gd name="connsiteX83" fmla="*/ 1854769 w 6459988"/>
              <a:gd name="connsiteY83" fmla="*/ 5647691 h 5753325"/>
              <a:gd name="connsiteX84" fmla="*/ 1809461 w 6459988"/>
              <a:gd name="connsiteY84" fmla="*/ 5648628 h 5753325"/>
              <a:gd name="connsiteX85" fmla="*/ 1745150 w 6459988"/>
              <a:gd name="connsiteY85" fmla="*/ 5693879 h 5753325"/>
              <a:gd name="connsiteX86" fmla="*/ 1713375 w 6459988"/>
              <a:gd name="connsiteY86" fmla="*/ 5684672 h 5753325"/>
              <a:gd name="connsiteX87" fmla="*/ 1707808 w 6459988"/>
              <a:gd name="connsiteY87" fmla="*/ 5682611 h 5753325"/>
              <a:gd name="connsiteX88" fmla="*/ 1679313 w 6459988"/>
              <a:gd name="connsiteY88" fmla="*/ 5672360 h 5753325"/>
              <a:gd name="connsiteX89" fmla="*/ 1646933 w 6459988"/>
              <a:gd name="connsiteY89" fmla="*/ 5666227 h 5753325"/>
              <a:gd name="connsiteX90" fmla="*/ 1610055 w 6459988"/>
              <a:gd name="connsiteY90" fmla="*/ 5673643 h 5753325"/>
              <a:gd name="connsiteX91" fmla="*/ 1437641 w 6459988"/>
              <a:gd name="connsiteY91" fmla="*/ 5723266 h 5753325"/>
              <a:gd name="connsiteX92" fmla="*/ 1332869 w 6459988"/>
              <a:gd name="connsiteY92" fmla="*/ 5744752 h 5753325"/>
              <a:gd name="connsiteX93" fmla="*/ 1290525 w 6459988"/>
              <a:gd name="connsiteY93" fmla="*/ 5740036 h 5753325"/>
              <a:gd name="connsiteX94" fmla="*/ 1233107 w 6459988"/>
              <a:gd name="connsiteY94" fmla="*/ 5742106 h 5753325"/>
              <a:gd name="connsiteX95" fmla="*/ 1214532 w 6459988"/>
              <a:gd name="connsiteY95" fmla="*/ 5753325 h 5753325"/>
              <a:gd name="connsiteX96" fmla="*/ 1199955 w 6459988"/>
              <a:gd name="connsiteY96" fmla="*/ 5744831 h 5753325"/>
              <a:gd name="connsiteX97" fmla="*/ 1162337 w 6459988"/>
              <a:gd name="connsiteY97" fmla="*/ 5738048 h 5753325"/>
              <a:gd name="connsiteX98" fmla="*/ 1053457 w 6459988"/>
              <a:gd name="connsiteY98" fmla="*/ 5688676 h 5753325"/>
              <a:gd name="connsiteX99" fmla="*/ 1025798 w 6459988"/>
              <a:gd name="connsiteY99" fmla="*/ 5673166 h 5753325"/>
              <a:gd name="connsiteX100" fmla="*/ 947900 w 6459988"/>
              <a:gd name="connsiteY100" fmla="*/ 5657848 h 5753325"/>
              <a:gd name="connsiteX101" fmla="*/ 815627 w 6459988"/>
              <a:gd name="connsiteY101" fmla="*/ 5642557 h 5753325"/>
              <a:gd name="connsiteX102" fmla="*/ 788251 w 6459988"/>
              <a:gd name="connsiteY102" fmla="*/ 5637065 h 5753325"/>
              <a:gd name="connsiteX103" fmla="*/ 767822 w 6459988"/>
              <a:gd name="connsiteY103" fmla="*/ 5623450 h 5753325"/>
              <a:gd name="connsiteX104" fmla="*/ 765791 w 6459988"/>
              <a:gd name="connsiteY104" fmla="*/ 5612539 h 5753325"/>
              <a:gd name="connsiteX105" fmla="*/ 751230 w 6459988"/>
              <a:gd name="connsiteY105" fmla="*/ 5608092 h 5753325"/>
              <a:gd name="connsiteX106" fmla="*/ 748008 w 6459988"/>
              <a:gd name="connsiteY106" fmla="*/ 5605052 h 5753325"/>
              <a:gd name="connsiteX107" fmla="*/ 728871 w 6459988"/>
              <a:gd name="connsiteY107" fmla="*/ 5589469 h 5753325"/>
              <a:gd name="connsiteX108" fmla="*/ 671898 w 6459988"/>
              <a:gd name="connsiteY108" fmla="*/ 5602363 h 5753325"/>
              <a:gd name="connsiteX109" fmla="*/ 615065 w 6459988"/>
              <a:gd name="connsiteY109" fmla="*/ 5580257 h 5753325"/>
              <a:gd name="connsiteX110" fmla="*/ 355785 w 6459988"/>
              <a:gd name="connsiteY110" fmla="*/ 5514383 h 5753325"/>
              <a:gd name="connsiteX111" fmla="*/ 102269 w 6459988"/>
              <a:gd name="connsiteY111" fmla="*/ 5524347 h 5753325"/>
              <a:gd name="connsiteX112" fmla="*/ 13160 w 6459988"/>
              <a:gd name="connsiteY112" fmla="*/ 5514159 h 5753325"/>
              <a:gd name="connsiteX113" fmla="*/ 0 w 6459988"/>
              <a:gd name="connsiteY113" fmla="*/ 5511735 h 5753325"/>
              <a:gd name="connsiteX114" fmla="*/ 0 w 6459988"/>
              <a:gd name="connsiteY114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453989 w 6459988"/>
              <a:gd name="connsiteY9" fmla="*/ 711876 h 5753325"/>
              <a:gd name="connsiteX10" fmla="*/ 6344988 w 6459988"/>
              <a:gd name="connsiteY10" fmla="*/ 697330 h 5753325"/>
              <a:gd name="connsiteX11" fmla="*/ 6447445 w 6459988"/>
              <a:gd name="connsiteY11" fmla="*/ 780003 h 5753325"/>
              <a:gd name="connsiteX12" fmla="*/ 6426552 w 6459988"/>
              <a:gd name="connsiteY12" fmla="*/ 845805 h 5753325"/>
              <a:gd name="connsiteX13" fmla="*/ 6434072 w 6459988"/>
              <a:gd name="connsiteY13" fmla="*/ 910733 h 5753325"/>
              <a:gd name="connsiteX14" fmla="*/ 6432570 w 6459988"/>
              <a:gd name="connsiteY14" fmla="*/ 983394 h 5753325"/>
              <a:gd name="connsiteX15" fmla="*/ 6431878 w 6459988"/>
              <a:gd name="connsiteY15" fmla="*/ 1026728 h 5753325"/>
              <a:gd name="connsiteX16" fmla="*/ 6414269 w 6459988"/>
              <a:gd name="connsiteY16" fmla="*/ 1151111 h 5753325"/>
              <a:gd name="connsiteX17" fmla="*/ 6371722 w 6459988"/>
              <a:gd name="connsiteY17" fmla="*/ 1318080 h 5753325"/>
              <a:gd name="connsiteX18" fmla="*/ 6356023 w 6459988"/>
              <a:gd name="connsiteY18" fmla="*/ 1356227 h 5753325"/>
              <a:gd name="connsiteX19" fmla="*/ 6356157 w 6459988"/>
              <a:gd name="connsiteY19" fmla="*/ 1361967 h 5753325"/>
              <a:gd name="connsiteX20" fmla="*/ 6350613 w 6459988"/>
              <a:gd name="connsiteY20" fmla="*/ 1393569 h 5753325"/>
              <a:gd name="connsiteX21" fmla="*/ 6357062 w 6459988"/>
              <a:gd name="connsiteY21" fmla="*/ 1444071 h 5753325"/>
              <a:gd name="connsiteX22" fmla="*/ 6364832 w 6459988"/>
              <a:gd name="connsiteY22" fmla="*/ 1478763 h 5753325"/>
              <a:gd name="connsiteX23" fmla="*/ 6369745 w 6459988"/>
              <a:gd name="connsiteY23" fmla="*/ 1495680 h 5753325"/>
              <a:gd name="connsiteX24" fmla="*/ 6370898 w 6459988"/>
              <a:gd name="connsiteY24" fmla="*/ 1513331 h 5753325"/>
              <a:gd name="connsiteX25" fmla="*/ 6368801 w 6459988"/>
              <a:gd name="connsiteY25" fmla="*/ 1527414 h 5753325"/>
              <a:gd name="connsiteX26" fmla="*/ 6359177 w 6459988"/>
              <a:gd name="connsiteY26" fmla="*/ 1639513 h 5753325"/>
              <a:gd name="connsiteX27" fmla="*/ 6299489 w 6459988"/>
              <a:gd name="connsiteY27" fmla="*/ 1784860 h 5753325"/>
              <a:gd name="connsiteX28" fmla="*/ 6267878 w 6459988"/>
              <a:gd name="connsiteY28" fmla="*/ 1858572 h 5753325"/>
              <a:gd name="connsiteX29" fmla="*/ 6251146 w 6459988"/>
              <a:gd name="connsiteY29" fmla="*/ 1926167 h 5753325"/>
              <a:gd name="connsiteX30" fmla="*/ 6210686 w 6459988"/>
              <a:gd name="connsiteY30" fmla="*/ 2014834 h 5753325"/>
              <a:gd name="connsiteX31" fmla="*/ 6106652 w 6459988"/>
              <a:gd name="connsiteY31" fmla="*/ 2150572 h 5753325"/>
              <a:gd name="connsiteX32" fmla="*/ 6097813 w 6459988"/>
              <a:gd name="connsiteY32" fmla="*/ 2172208 h 5753325"/>
              <a:gd name="connsiteX33" fmla="*/ 6095990 w 6459988"/>
              <a:gd name="connsiteY33" fmla="*/ 2181185 h 5753325"/>
              <a:gd name="connsiteX34" fmla="*/ 6090126 w 6459988"/>
              <a:gd name="connsiteY34" fmla="*/ 2192533 h 5753325"/>
              <a:gd name="connsiteX35" fmla="*/ 6089503 w 6459988"/>
              <a:gd name="connsiteY35" fmla="*/ 2192543 h 5753325"/>
              <a:gd name="connsiteX36" fmla="*/ 6084946 w 6459988"/>
              <a:gd name="connsiteY36" fmla="*/ 2203694 h 5753325"/>
              <a:gd name="connsiteX37" fmla="*/ 5987861 w 6459988"/>
              <a:gd name="connsiteY37" fmla="*/ 2304868 h 5753325"/>
              <a:gd name="connsiteX38" fmla="*/ 5973439 w 6459988"/>
              <a:gd name="connsiteY38" fmla="*/ 2385635 h 5753325"/>
              <a:gd name="connsiteX39" fmla="*/ 5916727 w 6459988"/>
              <a:gd name="connsiteY39" fmla="*/ 2458777 h 5753325"/>
              <a:gd name="connsiteX40" fmla="*/ 5856524 w 6459988"/>
              <a:gd name="connsiteY40" fmla="*/ 2583281 h 5753325"/>
              <a:gd name="connsiteX41" fmla="*/ 5838091 w 6459988"/>
              <a:gd name="connsiteY41" fmla="*/ 2753474 h 5753325"/>
              <a:gd name="connsiteX42" fmla="*/ 5777471 w 6459988"/>
              <a:gd name="connsiteY42" fmla="*/ 2901570 h 5753325"/>
              <a:gd name="connsiteX43" fmla="*/ 5723992 w 6459988"/>
              <a:gd name="connsiteY43" fmla="*/ 2998752 h 5753325"/>
              <a:gd name="connsiteX44" fmla="*/ 5557886 w 6459988"/>
              <a:gd name="connsiteY44" fmla="*/ 3329735 h 5753325"/>
              <a:gd name="connsiteX45" fmla="*/ 5471501 w 6459988"/>
              <a:gd name="connsiteY45" fmla="*/ 3462221 h 5753325"/>
              <a:gd name="connsiteX46" fmla="*/ 5465154 w 6459988"/>
              <a:gd name="connsiteY46" fmla="*/ 3541065 h 5753325"/>
              <a:gd name="connsiteX47" fmla="*/ 5437889 w 6459988"/>
              <a:gd name="connsiteY47" fmla="*/ 3559927 h 5753325"/>
              <a:gd name="connsiteX48" fmla="*/ 5432770 w 6459988"/>
              <a:gd name="connsiteY48" fmla="*/ 3562948 h 5753325"/>
              <a:gd name="connsiteX49" fmla="*/ 5406795 w 6459988"/>
              <a:gd name="connsiteY49" fmla="*/ 3578594 h 5753325"/>
              <a:gd name="connsiteX50" fmla="*/ 5381495 w 6459988"/>
              <a:gd name="connsiteY50" fmla="*/ 3599883 h 5753325"/>
              <a:gd name="connsiteX51" fmla="*/ 5363689 w 6459988"/>
              <a:gd name="connsiteY51" fmla="*/ 3633299 h 5753325"/>
              <a:gd name="connsiteX52" fmla="*/ 5291870 w 6459988"/>
              <a:gd name="connsiteY52" fmla="*/ 3799039 h 5753325"/>
              <a:gd name="connsiteX53" fmla="*/ 5241600 w 6459988"/>
              <a:gd name="connsiteY53" fmla="*/ 3894238 h 5753325"/>
              <a:gd name="connsiteX54" fmla="*/ 5211041 w 6459988"/>
              <a:gd name="connsiteY54" fmla="*/ 3924184 h 5753325"/>
              <a:gd name="connsiteX55" fmla="*/ 5176073 w 6459988"/>
              <a:gd name="connsiteY55" fmla="*/ 3970179 h 5753325"/>
              <a:gd name="connsiteX56" fmla="*/ 5172826 w 6459988"/>
              <a:gd name="connsiteY56" fmla="*/ 3991773 h 5753325"/>
              <a:gd name="connsiteX57" fmla="*/ 5157053 w 6459988"/>
              <a:gd name="connsiteY57" fmla="*/ 3997708 h 5753325"/>
              <a:gd name="connsiteX58" fmla="*/ 5127922 w 6459988"/>
              <a:gd name="connsiteY58" fmla="*/ 4022660 h 5753325"/>
              <a:gd name="connsiteX59" fmla="*/ 5020872 w 6459988"/>
              <a:gd name="connsiteY59" fmla="*/ 4075951 h 5753325"/>
              <a:gd name="connsiteX60" fmla="*/ 4991410 w 6459988"/>
              <a:gd name="connsiteY60" fmla="*/ 4087598 h 5753325"/>
              <a:gd name="connsiteX61" fmla="*/ 4930112 w 6459988"/>
              <a:gd name="connsiteY61" fmla="*/ 4138459 h 5753325"/>
              <a:gd name="connsiteX62" fmla="*/ 4834224 w 6459988"/>
              <a:gd name="connsiteY62" fmla="*/ 4231643 h 5753325"/>
              <a:gd name="connsiteX63" fmla="*/ 4812599 w 6459988"/>
              <a:gd name="connsiteY63" fmla="*/ 4249449 h 5753325"/>
              <a:gd name="connsiteX64" fmla="*/ 4789188 w 6459988"/>
              <a:gd name="connsiteY64" fmla="*/ 4256678 h 5753325"/>
              <a:gd name="connsiteX65" fmla="*/ 4779554 w 6459988"/>
              <a:gd name="connsiteY65" fmla="*/ 4251313 h 5753325"/>
              <a:gd name="connsiteX66" fmla="*/ 4766885 w 6459988"/>
              <a:gd name="connsiteY66" fmla="*/ 4259812 h 5753325"/>
              <a:gd name="connsiteX67" fmla="*/ 4762510 w 6459988"/>
              <a:gd name="connsiteY67" fmla="*/ 4260383 h 5753325"/>
              <a:gd name="connsiteX68" fmla="*/ 4738416 w 6459988"/>
              <a:gd name="connsiteY68" fmla="*/ 4265355 h 5753325"/>
              <a:gd name="connsiteX69" fmla="*/ 4712007 w 6459988"/>
              <a:gd name="connsiteY69" fmla="*/ 4317892 h 5753325"/>
              <a:gd name="connsiteX70" fmla="*/ 4658930 w 6459988"/>
              <a:gd name="connsiteY70" fmla="*/ 4348041 h 5753325"/>
              <a:gd name="connsiteX71" fmla="*/ 4443526 w 6459988"/>
              <a:gd name="connsiteY71" fmla="*/ 4507851 h 5753325"/>
              <a:gd name="connsiteX72" fmla="*/ 4289766 w 6459988"/>
              <a:gd name="connsiteY72" fmla="*/ 4711450 h 5753325"/>
              <a:gd name="connsiteX73" fmla="*/ 4150870 w 6459988"/>
              <a:gd name="connsiteY73" fmla="*/ 4818480 h 5753325"/>
              <a:gd name="connsiteX74" fmla="*/ 4006639 w 6459988"/>
              <a:gd name="connsiteY74" fmla="*/ 4933815 h 5753325"/>
              <a:gd name="connsiteX75" fmla="*/ 3298210 w 6459988"/>
              <a:gd name="connsiteY75" fmla="*/ 5070790 h 5753325"/>
              <a:gd name="connsiteX76" fmla="*/ 2947678 w 6459988"/>
              <a:gd name="connsiteY76" fmla="*/ 5117869 h 5753325"/>
              <a:gd name="connsiteX77" fmla="*/ 2822169 w 6459988"/>
              <a:gd name="connsiteY77" fmla="*/ 5129396 h 5753325"/>
              <a:gd name="connsiteX78" fmla="*/ 2538773 w 6459988"/>
              <a:gd name="connsiteY78" fmla="*/ 5313397 h 5753325"/>
              <a:gd name="connsiteX79" fmla="*/ 2014500 w 6459988"/>
              <a:gd name="connsiteY79" fmla="*/ 5519744 h 5753325"/>
              <a:gd name="connsiteX80" fmla="*/ 1934391 w 6459988"/>
              <a:gd name="connsiteY80" fmla="*/ 5591335 h 5753325"/>
              <a:gd name="connsiteX81" fmla="*/ 1892550 w 6459988"/>
              <a:gd name="connsiteY81" fmla="*/ 5649708 h 5753325"/>
              <a:gd name="connsiteX82" fmla="*/ 1854769 w 6459988"/>
              <a:gd name="connsiteY82" fmla="*/ 5647691 h 5753325"/>
              <a:gd name="connsiteX83" fmla="*/ 1809461 w 6459988"/>
              <a:gd name="connsiteY83" fmla="*/ 5648628 h 5753325"/>
              <a:gd name="connsiteX84" fmla="*/ 1745150 w 6459988"/>
              <a:gd name="connsiteY84" fmla="*/ 5693879 h 5753325"/>
              <a:gd name="connsiteX85" fmla="*/ 1713375 w 6459988"/>
              <a:gd name="connsiteY85" fmla="*/ 5684672 h 5753325"/>
              <a:gd name="connsiteX86" fmla="*/ 1707808 w 6459988"/>
              <a:gd name="connsiteY86" fmla="*/ 5682611 h 5753325"/>
              <a:gd name="connsiteX87" fmla="*/ 1679313 w 6459988"/>
              <a:gd name="connsiteY87" fmla="*/ 5672360 h 5753325"/>
              <a:gd name="connsiteX88" fmla="*/ 1646933 w 6459988"/>
              <a:gd name="connsiteY88" fmla="*/ 5666227 h 5753325"/>
              <a:gd name="connsiteX89" fmla="*/ 1610055 w 6459988"/>
              <a:gd name="connsiteY89" fmla="*/ 5673643 h 5753325"/>
              <a:gd name="connsiteX90" fmla="*/ 1437641 w 6459988"/>
              <a:gd name="connsiteY90" fmla="*/ 5723266 h 5753325"/>
              <a:gd name="connsiteX91" fmla="*/ 1332869 w 6459988"/>
              <a:gd name="connsiteY91" fmla="*/ 5744752 h 5753325"/>
              <a:gd name="connsiteX92" fmla="*/ 1290525 w 6459988"/>
              <a:gd name="connsiteY92" fmla="*/ 5740036 h 5753325"/>
              <a:gd name="connsiteX93" fmla="*/ 1233107 w 6459988"/>
              <a:gd name="connsiteY93" fmla="*/ 5742106 h 5753325"/>
              <a:gd name="connsiteX94" fmla="*/ 1214532 w 6459988"/>
              <a:gd name="connsiteY94" fmla="*/ 5753325 h 5753325"/>
              <a:gd name="connsiteX95" fmla="*/ 1199955 w 6459988"/>
              <a:gd name="connsiteY95" fmla="*/ 5744831 h 5753325"/>
              <a:gd name="connsiteX96" fmla="*/ 1162337 w 6459988"/>
              <a:gd name="connsiteY96" fmla="*/ 5738048 h 5753325"/>
              <a:gd name="connsiteX97" fmla="*/ 1053457 w 6459988"/>
              <a:gd name="connsiteY97" fmla="*/ 5688676 h 5753325"/>
              <a:gd name="connsiteX98" fmla="*/ 1025798 w 6459988"/>
              <a:gd name="connsiteY98" fmla="*/ 5673166 h 5753325"/>
              <a:gd name="connsiteX99" fmla="*/ 947900 w 6459988"/>
              <a:gd name="connsiteY99" fmla="*/ 5657848 h 5753325"/>
              <a:gd name="connsiteX100" fmla="*/ 815627 w 6459988"/>
              <a:gd name="connsiteY100" fmla="*/ 5642557 h 5753325"/>
              <a:gd name="connsiteX101" fmla="*/ 788251 w 6459988"/>
              <a:gd name="connsiteY101" fmla="*/ 5637065 h 5753325"/>
              <a:gd name="connsiteX102" fmla="*/ 767822 w 6459988"/>
              <a:gd name="connsiteY102" fmla="*/ 5623450 h 5753325"/>
              <a:gd name="connsiteX103" fmla="*/ 765791 w 6459988"/>
              <a:gd name="connsiteY103" fmla="*/ 5612539 h 5753325"/>
              <a:gd name="connsiteX104" fmla="*/ 751230 w 6459988"/>
              <a:gd name="connsiteY104" fmla="*/ 5608092 h 5753325"/>
              <a:gd name="connsiteX105" fmla="*/ 748008 w 6459988"/>
              <a:gd name="connsiteY105" fmla="*/ 5605052 h 5753325"/>
              <a:gd name="connsiteX106" fmla="*/ 728871 w 6459988"/>
              <a:gd name="connsiteY106" fmla="*/ 5589469 h 5753325"/>
              <a:gd name="connsiteX107" fmla="*/ 671898 w 6459988"/>
              <a:gd name="connsiteY107" fmla="*/ 5602363 h 5753325"/>
              <a:gd name="connsiteX108" fmla="*/ 615065 w 6459988"/>
              <a:gd name="connsiteY108" fmla="*/ 5580257 h 5753325"/>
              <a:gd name="connsiteX109" fmla="*/ 355785 w 6459988"/>
              <a:gd name="connsiteY109" fmla="*/ 5514383 h 5753325"/>
              <a:gd name="connsiteX110" fmla="*/ 102269 w 6459988"/>
              <a:gd name="connsiteY110" fmla="*/ 5524347 h 5753325"/>
              <a:gd name="connsiteX111" fmla="*/ 13160 w 6459988"/>
              <a:gd name="connsiteY111" fmla="*/ 5514159 h 5753325"/>
              <a:gd name="connsiteX112" fmla="*/ 0 w 6459988"/>
              <a:gd name="connsiteY112" fmla="*/ 5511735 h 5753325"/>
              <a:gd name="connsiteX113" fmla="*/ 0 w 6459988"/>
              <a:gd name="connsiteY113" fmla="*/ 0 h 5753325"/>
              <a:gd name="connsiteX0" fmla="*/ 0 w 6459988"/>
              <a:gd name="connsiteY0" fmla="*/ 0 h 5753325"/>
              <a:gd name="connsiteX1" fmla="*/ 6438980 w 6459988"/>
              <a:gd name="connsiteY1" fmla="*/ 0 h 5753325"/>
              <a:gd name="connsiteX2" fmla="*/ 6439047 w 6459988"/>
              <a:gd name="connsiteY2" fmla="*/ 147 h 5753325"/>
              <a:gd name="connsiteX3" fmla="*/ 6443456 w 6459988"/>
              <a:gd name="connsiteY3" fmla="*/ 130105 h 5753325"/>
              <a:gd name="connsiteX4" fmla="*/ 6447632 w 6459988"/>
              <a:gd name="connsiteY4" fmla="*/ 170016 h 5753325"/>
              <a:gd name="connsiteX5" fmla="*/ 6396598 w 6459988"/>
              <a:gd name="connsiteY5" fmla="*/ 274847 h 5753325"/>
              <a:gd name="connsiteX6" fmla="*/ 6375685 w 6459988"/>
              <a:gd name="connsiteY6" fmla="*/ 535865 h 5753325"/>
              <a:gd name="connsiteX7" fmla="*/ 6354187 w 6459988"/>
              <a:gd name="connsiteY7" fmla="*/ 615799 h 5753325"/>
              <a:gd name="connsiteX8" fmla="*/ 6459988 w 6459988"/>
              <a:gd name="connsiteY8" fmla="*/ 707628 h 5753325"/>
              <a:gd name="connsiteX9" fmla="*/ 6344988 w 6459988"/>
              <a:gd name="connsiteY9" fmla="*/ 697330 h 5753325"/>
              <a:gd name="connsiteX10" fmla="*/ 6447445 w 6459988"/>
              <a:gd name="connsiteY10" fmla="*/ 780003 h 5753325"/>
              <a:gd name="connsiteX11" fmla="*/ 6426552 w 6459988"/>
              <a:gd name="connsiteY11" fmla="*/ 845805 h 5753325"/>
              <a:gd name="connsiteX12" fmla="*/ 6434072 w 6459988"/>
              <a:gd name="connsiteY12" fmla="*/ 910733 h 5753325"/>
              <a:gd name="connsiteX13" fmla="*/ 6432570 w 6459988"/>
              <a:gd name="connsiteY13" fmla="*/ 983394 h 5753325"/>
              <a:gd name="connsiteX14" fmla="*/ 6431878 w 6459988"/>
              <a:gd name="connsiteY14" fmla="*/ 1026728 h 5753325"/>
              <a:gd name="connsiteX15" fmla="*/ 6414269 w 6459988"/>
              <a:gd name="connsiteY15" fmla="*/ 1151111 h 5753325"/>
              <a:gd name="connsiteX16" fmla="*/ 6371722 w 6459988"/>
              <a:gd name="connsiteY16" fmla="*/ 1318080 h 5753325"/>
              <a:gd name="connsiteX17" fmla="*/ 6356023 w 6459988"/>
              <a:gd name="connsiteY17" fmla="*/ 1356227 h 5753325"/>
              <a:gd name="connsiteX18" fmla="*/ 6356157 w 6459988"/>
              <a:gd name="connsiteY18" fmla="*/ 1361967 h 5753325"/>
              <a:gd name="connsiteX19" fmla="*/ 6350613 w 6459988"/>
              <a:gd name="connsiteY19" fmla="*/ 1393569 h 5753325"/>
              <a:gd name="connsiteX20" fmla="*/ 6357062 w 6459988"/>
              <a:gd name="connsiteY20" fmla="*/ 1444071 h 5753325"/>
              <a:gd name="connsiteX21" fmla="*/ 6364832 w 6459988"/>
              <a:gd name="connsiteY21" fmla="*/ 1478763 h 5753325"/>
              <a:gd name="connsiteX22" fmla="*/ 6369745 w 6459988"/>
              <a:gd name="connsiteY22" fmla="*/ 1495680 h 5753325"/>
              <a:gd name="connsiteX23" fmla="*/ 6370898 w 6459988"/>
              <a:gd name="connsiteY23" fmla="*/ 1513331 h 5753325"/>
              <a:gd name="connsiteX24" fmla="*/ 6368801 w 6459988"/>
              <a:gd name="connsiteY24" fmla="*/ 1527414 h 5753325"/>
              <a:gd name="connsiteX25" fmla="*/ 6359177 w 6459988"/>
              <a:gd name="connsiteY25" fmla="*/ 1639513 h 5753325"/>
              <a:gd name="connsiteX26" fmla="*/ 6299489 w 6459988"/>
              <a:gd name="connsiteY26" fmla="*/ 1784860 h 5753325"/>
              <a:gd name="connsiteX27" fmla="*/ 6267878 w 6459988"/>
              <a:gd name="connsiteY27" fmla="*/ 1858572 h 5753325"/>
              <a:gd name="connsiteX28" fmla="*/ 6251146 w 6459988"/>
              <a:gd name="connsiteY28" fmla="*/ 1926167 h 5753325"/>
              <a:gd name="connsiteX29" fmla="*/ 6210686 w 6459988"/>
              <a:gd name="connsiteY29" fmla="*/ 2014834 h 5753325"/>
              <a:gd name="connsiteX30" fmla="*/ 6106652 w 6459988"/>
              <a:gd name="connsiteY30" fmla="*/ 2150572 h 5753325"/>
              <a:gd name="connsiteX31" fmla="*/ 6097813 w 6459988"/>
              <a:gd name="connsiteY31" fmla="*/ 2172208 h 5753325"/>
              <a:gd name="connsiteX32" fmla="*/ 6095990 w 6459988"/>
              <a:gd name="connsiteY32" fmla="*/ 2181185 h 5753325"/>
              <a:gd name="connsiteX33" fmla="*/ 6090126 w 6459988"/>
              <a:gd name="connsiteY33" fmla="*/ 2192533 h 5753325"/>
              <a:gd name="connsiteX34" fmla="*/ 6089503 w 6459988"/>
              <a:gd name="connsiteY34" fmla="*/ 2192543 h 5753325"/>
              <a:gd name="connsiteX35" fmla="*/ 6084946 w 6459988"/>
              <a:gd name="connsiteY35" fmla="*/ 2203694 h 5753325"/>
              <a:gd name="connsiteX36" fmla="*/ 5987861 w 6459988"/>
              <a:gd name="connsiteY36" fmla="*/ 2304868 h 5753325"/>
              <a:gd name="connsiteX37" fmla="*/ 5973439 w 6459988"/>
              <a:gd name="connsiteY37" fmla="*/ 2385635 h 5753325"/>
              <a:gd name="connsiteX38" fmla="*/ 5916727 w 6459988"/>
              <a:gd name="connsiteY38" fmla="*/ 2458777 h 5753325"/>
              <a:gd name="connsiteX39" fmla="*/ 5856524 w 6459988"/>
              <a:gd name="connsiteY39" fmla="*/ 2583281 h 5753325"/>
              <a:gd name="connsiteX40" fmla="*/ 5838091 w 6459988"/>
              <a:gd name="connsiteY40" fmla="*/ 2753474 h 5753325"/>
              <a:gd name="connsiteX41" fmla="*/ 5777471 w 6459988"/>
              <a:gd name="connsiteY41" fmla="*/ 2901570 h 5753325"/>
              <a:gd name="connsiteX42" fmla="*/ 5723992 w 6459988"/>
              <a:gd name="connsiteY42" fmla="*/ 2998752 h 5753325"/>
              <a:gd name="connsiteX43" fmla="*/ 5557886 w 6459988"/>
              <a:gd name="connsiteY43" fmla="*/ 3329735 h 5753325"/>
              <a:gd name="connsiteX44" fmla="*/ 5471501 w 6459988"/>
              <a:gd name="connsiteY44" fmla="*/ 3462221 h 5753325"/>
              <a:gd name="connsiteX45" fmla="*/ 5465154 w 6459988"/>
              <a:gd name="connsiteY45" fmla="*/ 3541065 h 5753325"/>
              <a:gd name="connsiteX46" fmla="*/ 5437889 w 6459988"/>
              <a:gd name="connsiteY46" fmla="*/ 3559927 h 5753325"/>
              <a:gd name="connsiteX47" fmla="*/ 5432770 w 6459988"/>
              <a:gd name="connsiteY47" fmla="*/ 3562948 h 5753325"/>
              <a:gd name="connsiteX48" fmla="*/ 5406795 w 6459988"/>
              <a:gd name="connsiteY48" fmla="*/ 3578594 h 5753325"/>
              <a:gd name="connsiteX49" fmla="*/ 5381495 w 6459988"/>
              <a:gd name="connsiteY49" fmla="*/ 3599883 h 5753325"/>
              <a:gd name="connsiteX50" fmla="*/ 5363689 w 6459988"/>
              <a:gd name="connsiteY50" fmla="*/ 3633299 h 5753325"/>
              <a:gd name="connsiteX51" fmla="*/ 5291870 w 6459988"/>
              <a:gd name="connsiteY51" fmla="*/ 3799039 h 5753325"/>
              <a:gd name="connsiteX52" fmla="*/ 5241600 w 6459988"/>
              <a:gd name="connsiteY52" fmla="*/ 3894238 h 5753325"/>
              <a:gd name="connsiteX53" fmla="*/ 5211041 w 6459988"/>
              <a:gd name="connsiteY53" fmla="*/ 3924184 h 5753325"/>
              <a:gd name="connsiteX54" fmla="*/ 5176073 w 6459988"/>
              <a:gd name="connsiteY54" fmla="*/ 3970179 h 5753325"/>
              <a:gd name="connsiteX55" fmla="*/ 5172826 w 6459988"/>
              <a:gd name="connsiteY55" fmla="*/ 3991773 h 5753325"/>
              <a:gd name="connsiteX56" fmla="*/ 5157053 w 6459988"/>
              <a:gd name="connsiteY56" fmla="*/ 3997708 h 5753325"/>
              <a:gd name="connsiteX57" fmla="*/ 5127922 w 6459988"/>
              <a:gd name="connsiteY57" fmla="*/ 4022660 h 5753325"/>
              <a:gd name="connsiteX58" fmla="*/ 5020872 w 6459988"/>
              <a:gd name="connsiteY58" fmla="*/ 4075951 h 5753325"/>
              <a:gd name="connsiteX59" fmla="*/ 4991410 w 6459988"/>
              <a:gd name="connsiteY59" fmla="*/ 4087598 h 5753325"/>
              <a:gd name="connsiteX60" fmla="*/ 4930112 w 6459988"/>
              <a:gd name="connsiteY60" fmla="*/ 4138459 h 5753325"/>
              <a:gd name="connsiteX61" fmla="*/ 4834224 w 6459988"/>
              <a:gd name="connsiteY61" fmla="*/ 4231643 h 5753325"/>
              <a:gd name="connsiteX62" fmla="*/ 4812599 w 6459988"/>
              <a:gd name="connsiteY62" fmla="*/ 4249449 h 5753325"/>
              <a:gd name="connsiteX63" fmla="*/ 4789188 w 6459988"/>
              <a:gd name="connsiteY63" fmla="*/ 4256678 h 5753325"/>
              <a:gd name="connsiteX64" fmla="*/ 4779554 w 6459988"/>
              <a:gd name="connsiteY64" fmla="*/ 4251313 h 5753325"/>
              <a:gd name="connsiteX65" fmla="*/ 4766885 w 6459988"/>
              <a:gd name="connsiteY65" fmla="*/ 4259812 h 5753325"/>
              <a:gd name="connsiteX66" fmla="*/ 4762510 w 6459988"/>
              <a:gd name="connsiteY66" fmla="*/ 4260383 h 5753325"/>
              <a:gd name="connsiteX67" fmla="*/ 4738416 w 6459988"/>
              <a:gd name="connsiteY67" fmla="*/ 4265355 h 5753325"/>
              <a:gd name="connsiteX68" fmla="*/ 4712007 w 6459988"/>
              <a:gd name="connsiteY68" fmla="*/ 4317892 h 5753325"/>
              <a:gd name="connsiteX69" fmla="*/ 4658930 w 6459988"/>
              <a:gd name="connsiteY69" fmla="*/ 4348041 h 5753325"/>
              <a:gd name="connsiteX70" fmla="*/ 4443526 w 6459988"/>
              <a:gd name="connsiteY70" fmla="*/ 4507851 h 5753325"/>
              <a:gd name="connsiteX71" fmla="*/ 4289766 w 6459988"/>
              <a:gd name="connsiteY71" fmla="*/ 4711450 h 5753325"/>
              <a:gd name="connsiteX72" fmla="*/ 4150870 w 6459988"/>
              <a:gd name="connsiteY72" fmla="*/ 4818480 h 5753325"/>
              <a:gd name="connsiteX73" fmla="*/ 4006639 w 6459988"/>
              <a:gd name="connsiteY73" fmla="*/ 4933815 h 5753325"/>
              <a:gd name="connsiteX74" fmla="*/ 3298210 w 6459988"/>
              <a:gd name="connsiteY74" fmla="*/ 5070790 h 5753325"/>
              <a:gd name="connsiteX75" fmla="*/ 2947678 w 6459988"/>
              <a:gd name="connsiteY75" fmla="*/ 5117869 h 5753325"/>
              <a:gd name="connsiteX76" fmla="*/ 2822169 w 6459988"/>
              <a:gd name="connsiteY76" fmla="*/ 5129396 h 5753325"/>
              <a:gd name="connsiteX77" fmla="*/ 2538773 w 6459988"/>
              <a:gd name="connsiteY77" fmla="*/ 5313397 h 5753325"/>
              <a:gd name="connsiteX78" fmla="*/ 2014500 w 6459988"/>
              <a:gd name="connsiteY78" fmla="*/ 5519744 h 5753325"/>
              <a:gd name="connsiteX79" fmla="*/ 1934391 w 6459988"/>
              <a:gd name="connsiteY79" fmla="*/ 5591335 h 5753325"/>
              <a:gd name="connsiteX80" fmla="*/ 1892550 w 6459988"/>
              <a:gd name="connsiteY80" fmla="*/ 5649708 h 5753325"/>
              <a:gd name="connsiteX81" fmla="*/ 1854769 w 6459988"/>
              <a:gd name="connsiteY81" fmla="*/ 5647691 h 5753325"/>
              <a:gd name="connsiteX82" fmla="*/ 1809461 w 6459988"/>
              <a:gd name="connsiteY82" fmla="*/ 5648628 h 5753325"/>
              <a:gd name="connsiteX83" fmla="*/ 1745150 w 6459988"/>
              <a:gd name="connsiteY83" fmla="*/ 5693879 h 5753325"/>
              <a:gd name="connsiteX84" fmla="*/ 1713375 w 6459988"/>
              <a:gd name="connsiteY84" fmla="*/ 5684672 h 5753325"/>
              <a:gd name="connsiteX85" fmla="*/ 1707808 w 6459988"/>
              <a:gd name="connsiteY85" fmla="*/ 5682611 h 5753325"/>
              <a:gd name="connsiteX86" fmla="*/ 1679313 w 6459988"/>
              <a:gd name="connsiteY86" fmla="*/ 5672360 h 5753325"/>
              <a:gd name="connsiteX87" fmla="*/ 1646933 w 6459988"/>
              <a:gd name="connsiteY87" fmla="*/ 5666227 h 5753325"/>
              <a:gd name="connsiteX88" fmla="*/ 1610055 w 6459988"/>
              <a:gd name="connsiteY88" fmla="*/ 5673643 h 5753325"/>
              <a:gd name="connsiteX89" fmla="*/ 1437641 w 6459988"/>
              <a:gd name="connsiteY89" fmla="*/ 5723266 h 5753325"/>
              <a:gd name="connsiteX90" fmla="*/ 1332869 w 6459988"/>
              <a:gd name="connsiteY90" fmla="*/ 5744752 h 5753325"/>
              <a:gd name="connsiteX91" fmla="*/ 1290525 w 6459988"/>
              <a:gd name="connsiteY91" fmla="*/ 5740036 h 5753325"/>
              <a:gd name="connsiteX92" fmla="*/ 1233107 w 6459988"/>
              <a:gd name="connsiteY92" fmla="*/ 5742106 h 5753325"/>
              <a:gd name="connsiteX93" fmla="*/ 1214532 w 6459988"/>
              <a:gd name="connsiteY93" fmla="*/ 5753325 h 5753325"/>
              <a:gd name="connsiteX94" fmla="*/ 1199955 w 6459988"/>
              <a:gd name="connsiteY94" fmla="*/ 5744831 h 5753325"/>
              <a:gd name="connsiteX95" fmla="*/ 1162337 w 6459988"/>
              <a:gd name="connsiteY95" fmla="*/ 5738048 h 5753325"/>
              <a:gd name="connsiteX96" fmla="*/ 1053457 w 6459988"/>
              <a:gd name="connsiteY96" fmla="*/ 5688676 h 5753325"/>
              <a:gd name="connsiteX97" fmla="*/ 1025798 w 6459988"/>
              <a:gd name="connsiteY97" fmla="*/ 5673166 h 5753325"/>
              <a:gd name="connsiteX98" fmla="*/ 947900 w 6459988"/>
              <a:gd name="connsiteY98" fmla="*/ 5657848 h 5753325"/>
              <a:gd name="connsiteX99" fmla="*/ 815627 w 6459988"/>
              <a:gd name="connsiteY99" fmla="*/ 5642557 h 5753325"/>
              <a:gd name="connsiteX100" fmla="*/ 788251 w 6459988"/>
              <a:gd name="connsiteY100" fmla="*/ 5637065 h 5753325"/>
              <a:gd name="connsiteX101" fmla="*/ 767822 w 6459988"/>
              <a:gd name="connsiteY101" fmla="*/ 5623450 h 5753325"/>
              <a:gd name="connsiteX102" fmla="*/ 765791 w 6459988"/>
              <a:gd name="connsiteY102" fmla="*/ 5612539 h 5753325"/>
              <a:gd name="connsiteX103" fmla="*/ 751230 w 6459988"/>
              <a:gd name="connsiteY103" fmla="*/ 5608092 h 5753325"/>
              <a:gd name="connsiteX104" fmla="*/ 748008 w 6459988"/>
              <a:gd name="connsiteY104" fmla="*/ 5605052 h 5753325"/>
              <a:gd name="connsiteX105" fmla="*/ 728871 w 6459988"/>
              <a:gd name="connsiteY105" fmla="*/ 5589469 h 5753325"/>
              <a:gd name="connsiteX106" fmla="*/ 671898 w 6459988"/>
              <a:gd name="connsiteY106" fmla="*/ 5602363 h 5753325"/>
              <a:gd name="connsiteX107" fmla="*/ 615065 w 6459988"/>
              <a:gd name="connsiteY107" fmla="*/ 5580257 h 5753325"/>
              <a:gd name="connsiteX108" fmla="*/ 355785 w 6459988"/>
              <a:gd name="connsiteY108" fmla="*/ 5514383 h 5753325"/>
              <a:gd name="connsiteX109" fmla="*/ 102269 w 6459988"/>
              <a:gd name="connsiteY109" fmla="*/ 5524347 h 5753325"/>
              <a:gd name="connsiteX110" fmla="*/ 13160 w 6459988"/>
              <a:gd name="connsiteY110" fmla="*/ 5514159 h 5753325"/>
              <a:gd name="connsiteX111" fmla="*/ 0 w 6459988"/>
              <a:gd name="connsiteY111" fmla="*/ 5511735 h 5753325"/>
              <a:gd name="connsiteX112" fmla="*/ 0 w 6459988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447445 w 6447632"/>
              <a:gd name="connsiteY10" fmla="*/ 780003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75685 w 6447632"/>
              <a:gd name="connsiteY6" fmla="*/ 535865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426552 w 6447632"/>
              <a:gd name="connsiteY11" fmla="*/ 845805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414269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31878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32570 w 6447632"/>
              <a:gd name="connsiteY13" fmla="*/ 983394 h 5753325"/>
              <a:gd name="connsiteX14" fmla="*/ 6405877 w 6447632"/>
              <a:gd name="connsiteY14" fmla="*/ 1026728 h 5753325"/>
              <a:gd name="connsiteX15" fmla="*/ 6362266 w 6447632"/>
              <a:gd name="connsiteY15" fmla="*/ 1151111 h 5753325"/>
              <a:gd name="connsiteX16" fmla="*/ 6371722 w 6447632"/>
              <a:gd name="connsiteY16" fmla="*/ 1318080 h 5753325"/>
              <a:gd name="connsiteX17" fmla="*/ 6356023 w 6447632"/>
              <a:gd name="connsiteY17" fmla="*/ 1356227 h 5753325"/>
              <a:gd name="connsiteX18" fmla="*/ 6356157 w 6447632"/>
              <a:gd name="connsiteY18" fmla="*/ 1361967 h 5753325"/>
              <a:gd name="connsiteX19" fmla="*/ 6350613 w 6447632"/>
              <a:gd name="connsiteY19" fmla="*/ 1393569 h 5753325"/>
              <a:gd name="connsiteX20" fmla="*/ 6357062 w 6447632"/>
              <a:gd name="connsiteY20" fmla="*/ 1444071 h 5753325"/>
              <a:gd name="connsiteX21" fmla="*/ 6364832 w 6447632"/>
              <a:gd name="connsiteY21" fmla="*/ 1478763 h 5753325"/>
              <a:gd name="connsiteX22" fmla="*/ 6369745 w 6447632"/>
              <a:gd name="connsiteY22" fmla="*/ 1495680 h 5753325"/>
              <a:gd name="connsiteX23" fmla="*/ 6370898 w 6447632"/>
              <a:gd name="connsiteY23" fmla="*/ 1513331 h 5753325"/>
              <a:gd name="connsiteX24" fmla="*/ 6368801 w 6447632"/>
              <a:gd name="connsiteY24" fmla="*/ 1527414 h 5753325"/>
              <a:gd name="connsiteX25" fmla="*/ 6359177 w 6447632"/>
              <a:gd name="connsiteY25" fmla="*/ 1639513 h 5753325"/>
              <a:gd name="connsiteX26" fmla="*/ 6299489 w 6447632"/>
              <a:gd name="connsiteY26" fmla="*/ 1784860 h 5753325"/>
              <a:gd name="connsiteX27" fmla="*/ 6267878 w 6447632"/>
              <a:gd name="connsiteY27" fmla="*/ 1858572 h 5753325"/>
              <a:gd name="connsiteX28" fmla="*/ 6251146 w 6447632"/>
              <a:gd name="connsiteY28" fmla="*/ 1926167 h 5753325"/>
              <a:gd name="connsiteX29" fmla="*/ 6210686 w 6447632"/>
              <a:gd name="connsiteY29" fmla="*/ 2014834 h 5753325"/>
              <a:gd name="connsiteX30" fmla="*/ 6106652 w 6447632"/>
              <a:gd name="connsiteY30" fmla="*/ 2150572 h 5753325"/>
              <a:gd name="connsiteX31" fmla="*/ 6097813 w 6447632"/>
              <a:gd name="connsiteY31" fmla="*/ 2172208 h 5753325"/>
              <a:gd name="connsiteX32" fmla="*/ 6095990 w 6447632"/>
              <a:gd name="connsiteY32" fmla="*/ 2181185 h 5753325"/>
              <a:gd name="connsiteX33" fmla="*/ 6090126 w 6447632"/>
              <a:gd name="connsiteY33" fmla="*/ 2192533 h 5753325"/>
              <a:gd name="connsiteX34" fmla="*/ 6089503 w 6447632"/>
              <a:gd name="connsiteY34" fmla="*/ 2192543 h 5753325"/>
              <a:gd name="connsiteX35" fmla="*/ 6084946 w 6447632"/>
              <a:gd name="connsiteY35" fmla="*/ 2203694 h 5753325"/>
              <a:gd name="connsiteX36" fmla="*/ 5987861 w 6447632"/>
              <a:gd name="connsiteY36" fmla="*/ 2304868 h 5753325"/>
              <a:gd name="connsiteX37" fmla="*/ 5973439 w 6447632"/>
              <a:gd name="connsiteY37" fmla="*/ 2385635 h 5753325"/>
              <a:gd name="connsiteX38" fmla="*/ 5916727 w 6447632"/>
              <a:gd name="connsiteY38" fmla="*/ 2458777 h 5753325"/>
              <a:gd name="connsiteX39" fmla="*/ 5856524 w 6447632"/>
              <a:gd name="connsiteY39" fmla="*/ 2583281 h 5753325"/>
              <a:gd name="connsiteX40" fmla="*/ 5838091 w 6447632"/>
              <a:gd name="connsiteY40" fmla="*/ 2753474 h 5753325"/>
              <a:gd name="connsiteX41" fmla="*/ 5777471 w 6447632"/>
              <a:gd name="connsiteY41" fmla="*/ 2901570 h 5753325"/>
              <a:gd name="connsiteX42" fmla="*/ 5723992 w 6447632"/>
              <a:gd name="connsiteY42" fmla="*/ 2998752 h 5753325"/>
              <a:gd name="connsiteX43" fmla="*/ 5557886 w 6447632"/>
              <a:gd name="connsiteY43" fmla="*/ 3329735 h 5753325"/>
              <a:gd name="connsiteX44" fmla="*/ 5471501 w 6447632"/>
              <a:gd name="connsiteY44" fmla="*/ 3462221 h 5753325"/>
              <a:gd name="connsiteX45" fmla="*/ 5465154 w 6447632"/>
              <a:gd name="connsiteY45" fmla="*/ 3541065 h 5753325"/>
              <a:gd name="connsiteX46" fmla="*/ 5437889 w 6447632"/>
              <a:gd name="connsiteY46" fmla="*/ 3559927 h 5753325"/>
              <a:gd name="connsiteX47" fmla="*/ 5432770 w 6447632"/>
              <a:gd name="connsiteY47" fmla="*/ 3562948 h 5753325"/>
              <a:gd name="connsiteX48" fmla="*/ 5406795 w 6447632"/>
              <a:gd name="connsiteY48" fmla="*/ 3578594 h 5753325"/>
              <a:gd name="connsiteX49" fmla="*/ 5381495 w 6447632"/>
              <a:gd name="connsiteY49" fmla="*/ 3599883 h 5753325"/>
              <a:gd name="connsiteX50" fmla="*/ 5363689 w 6447632"/>
              <a:gd name="connsiteY50" fmla="*/ 3633299 h 5753325"/>
              <a:gd name="connsiteX51" fmla="*/ 5291870 w 6447632"/>
              <a:gd name="connsiteY51" fmla="*/ 3799039 h 5753325"/>
              <a:gd name="connsiteX52" fmla="*/ 5241600 w 6447632"/>
              <a:gd name="connsiteY52" fmla="*/ 3894238 h 5753325"/>
              <a:gd name="connsiteX53" fmla="*/ 5211041 w 6447632"/>
              <a:gd name="connsiteY53" fmla="*/ 3924184 h 5753325"/>
              <a:gd name="connsiteX54" fmla="*/ 5176073 w 6447632"/>
              <a:gd name="connsiteY54" fmla="*/ 3970179 h 5753325"/>
              <a:gd name="connsiteX55" fmla="*/ 5172826 w 6447632"/>
              <a:gd name="connsiteY55" fmla="*/ 3991773 h 5753325"/>
              <a:gd name="connsiteX56" fmla="*/ 5157053 w 6447632"/>
              <a:gd name="connsiteY56" fmla="*/ 3997708 h 5753325"/>
              <a:gd name="connsiteX57" fmla="*/ 5127922 w 6447632"/>
              <a:gd name="connsiteY57" fmla="*/ 4022660 h 5753325"/>
              <a:gd name="connsiteX58" fmla="*/ 5020872 w 6447632"/>
              <a:gd name="connsiteY58" fmla="*/ 4075951 h 5753325"/>
              <a:gd name="connsiteX59" fmla="*/ 4991410 w 6447632"/>
              <a:gd name="connsiteY59" fmla="*/ 4087598 h 5753325"/>
              <a:gd name="connsiteX60" fmla="*/ 4930112 w 6447632"/>
              <a:gd name="connsiteY60" fmla="*/ 4138459 h 5753325"/>
              <a:gd name="connsiteX61" fmla="*/ 4834224 w 6447632"/>
              <a:gd name="connsiteY61" fmla="*/ 4231643 h 5753325"/>
              <a:gd name="connsiteX62" fmla="*/ 4812599 w 6447632"/>
              <a:gd name="connsiteY62" fmla="*/ 4249449 h 5753325"/>
              <a:gd name="connsiteX63" fmla="*/ 4789188 w 6447632"/>
              <a:gd name="connsiteY63" fmla="*/ 4256678 h 5753325"/>
              <a:gd name="connsiteX64" fmla="*/ 4779554 w 6447632"/>
              <a:gd name="connsiteY64" fmla="*/ 4251313 h 5753325"/>
              <a:gd name="connsiteX65" fmla="*/ 4766885 w 6447632"/>
              <a:gd name="connsiteY65" fmla="*/ 4259812 h 5753325"/>
              <a:gd name="connsiteX66" fmla="*/ 4762510 w 6447632"/>
              <a:gd name="connsiteY66" fmla="*/ 4260383 h 5753325"/>
              <a:gd name="connsiteX67" fmla="*/ 4738416 w 6447632"/>
              <a:gd name="connsiteY67" fmla="*/ 4265355 h 5753325"/>
              <a:gd name="connsiteX68" fmla="*/ 4712007 w 6447632"/>
              <a:gd name="connsiteY68" fmla="*/ 4317892 h 5753325"/>
              <a:gd name="connsiteX69" fmla="*/ 4658930 w 6447632"/>
              <a:gd name="connsiteY69" fmla="*/ 4348041 h 5753325"/>
              <a:gd name="connsiteX70" fmla="*/ 4443526 w 6447632"/>
              <a:gd name="connsiteY70" fmla="*/ 4507851 h 5753325"/>
              <a:gd name="connsiteX71" fmla="*/ 4289766 w 6447632"/>
              <a:gd name="connsiteY71" fmla="*/ 4711450 h 5753325"/>
              <a:gd name="connsiteX72" fmla="*/ 4150870 w 6447632"/>
              <a:gd name="connsiteY72" fmla="*/ 4818480 h 5753325"/>
              <a:gd name="connsiteX73" fmla="*/ 4006639 w 6447632"/>
              <a:gd name="connsiteY73" fmla="*/ 4933815 h 5753325"/>
              <a:gd name="connsiteX74" fmla="*/ 3298210 w 6447632"/>
              <a:gd name="connsiteY74" fmla="*/ 5070790 h 5753325"/>
              <a:gd name="connsiteX75" fmla="*/ 2947678 w 6447632"/>
              <a:gd name="connsiteY75" fmla="*/ 5117869 h 5753325"/>
              <a:gd name="connsiteX76" fmla="*/ 2822169 w 6447632"/>
              <a:gd name="connsiteY76" fmla="*/ 5129396 h 5753325"/>
              <a:gd name="connsiteX77" fmla="*/ 2538773 w 6447632"/>
              <a:gd name="connsiteY77" fmla="*/ 5313397 h 5753325"/>
              <a:gd name="connsiteX78" fmla="*/ 2014500 w 6447632"/>
              <a:gd name="connsiteY78" fmla="*/ 5519744 h 5753325"/>
              <a:gd name="connsiteX79" fmla="*/ 1934391 w 6447632"/>
              <a:gd name="connsiteY79" fmla="*/ 5591335 h 5753325"/>
              <a:gd name="connsiteX80" fmla="*/ 1892550 w 6447632"/>
              <a:gd name="connsiteY80" fmla="*/ 5649708 h 5753325"/>
              <a:gd name="connsiteX81" fmla="*/ 1854769 w 6447632"/>
              <a:gd name="connsiteY81" fmla="*/ 5647691 h 5753325"/>
              <a:gd name="connsiteX82" fmla="*/ 1809461 w 6447632"/>
              <a:gd name="connsiteY82" fmla="*/ 5648628 h 5753325"/>
              <a:gd name="connsiteX83" fmla="*/ 1745150 w 6447632"/>
              <a:gd name="connsiteY83" fmla="*/ 5693879 h 5753325"/>
              <a:gd name="connsiteX84" fmla="*/ 1713375 w 6447632"/>
              <a:gd name="connsiteY84" fmla="*/ 5684672 h 5753325"/>
              <a:gd name="connsiteX85" fmla="*/ 1707808 w 6447632"/>
              <a:gd name="connsiteY85" fmla="*/ 5682611 h 5753325"/>
              <a:gd name="connsiteX86" fmla="*/ 1679313 w 6447632"/>
              <a:gd name="connsiteY86" fmla="*/ 5672360 h 5753325"/>
              <a:gd name="connsiteX87" fmla="*/ 1646933 w 6447632"/>
              <a:gd name="connsiteY87" fmla="*/ 5666227 h 5753325"/>
              <a:gd name="connsiteX88" fmla="*/ 1610055 w 6447632"/>
              <a:gd name="connsiteY88" fmla="*/ 5673643 h 5753325"/>
              <a:gd name="connsiteX89" fmla="*/ 1437641 w 6447632"/>
              <a:gd name="connsiteY89" fmla="*/ 5723266 h 5753325"/>
              <a:gd name="connsiteX90" fmla="*/ 1332869 w 6447632"/>
              <a:gd name="connsiteY90" fmla="*/ 5744752 h 5753325"/>
              <a:gd name="connsiteX91" fmla="*/ 1290525 w 6447632"/>
              <a:gd name="connsiteY91" fmla="*/ 5740036 h 5753325"/>
              <a:gd name="connsiteX92" fmla="*/ 1233107 w 6447632"/>
              <a:gd name="connsiteY92" fmla="*/ 5742106 h 5753325"/>
              <a:gd name="connsiteX93" fmla="*/ 1214532 w 6447632"/>
              <a:gd name="connsiteY93" fmla="*/ 5753325 h 5753325"/>
              <a:gd name="connsiteX94" fmla="*/ 1199955 w 6447632"/>
              <a:gd name="connsiteY94" fmla="*/ 5744831 h 5753325"/>
              <a:gd name="connsiteX95" fmla="*/ 1162337 w 6447632"/>
              <a:gd name="connsiteY95" fmla="*/ 5738048 h 5753325"/>
              <a:gd name="connsiteX96" fmla="*/ 1053457 w 6447632"/>
              <a:gd name="connsiteY96" fmla="*/ 5688676 h 5753325"/>
              <a:gd name="connsiteX97" fmla="*/ 1025798 w 6447632"/>
              <a:gd name="connsiteY97" fmla="*/ 5673166 h 5753325"/>
              <a:gd name="connsiteX98" fmla="*/ 947900 w 6447632"/>
              <a:gd name="connsiteY98" fmla="*/ 5657848 h 5753325"/>
              <a:gd name="connsiteX99" fmla="*/ 815627 w 6447632"/>
              <a:gd name="connsiteY99" fmla="*/ 5642557 h 5753325"/>
              <a:gd name="connsiteX100" fmla="*/ 788251 w 6447632"/>
              <a:gd name="connsiteY100" fmla="*/ 5637065 h 5753325"/>
              <a:gd name="connsiteX101" fmla="*/ 767822 w 6447632"/>
              <a:gd name="connsiteY101" fmla="*/ 5623450 h 5753325"/>
              <a:gd name="connsiteX102" fmla="*/ 765791 w 6447632"/>
              <a:gd name="connsiteY102" fmla="*/ 5612539 h 5753325"/>
              <a:gd name="connsiteX103" fmla="*/ 751230 w 6447632"/>
              <a:gd name="connsiteY103" fmla="*/ 5608092 h 5753325"/>
              <a:gd name="connsiteX104" fmla="*/ 748008 w 6447632"/>
              <a:gd name="connsiteY104" fmla="*/ 5605052 h 5753325"/>
              <a:gd name="connsiteX105" fmla="*/ 728871 w 6447632"/>
              <a:gd name="connsiteY105" fmla="*/ 5589469 h 5753325"/>
              <a:gd name="connsiteX106" fmla="*/ 671898 w 6447632"/>
              <a:gd name="connsiteY106" fmla="*/ 5602363 h 5753325"/>
              <a:gd name="connsiteX107" fmla="*/ 615065 w 6447632"/>
              <a:gd name="connsiteY107" fmla="*/ 5580257 h 5753325"/>
              <a:gd name="connsiteX108" fmla="*/ 355785 w 6447632"/>
              <a:gd name="connsiteY108" fmla="*/ 5514383 h 5753325"/>
              <a:gd name="connsiteX109" fmla="*/ 102269 w 6447632"/>
              <a:gd name="connsiteY109" fmla="*/ 5524347 h 5753325"/>
              <a:gd name="connsiteX110" fmla="*/ 13160 w 6447632"/>
              <a:gd name="connsiteY110" fmla="*/ 5514159 h 5753325"/>
              <a:gd name="connsiteX111" fmla="*/ 0 w 6447632"/>
              <a:gd name="connsiteY111" fmla="*/ 5511735 h 5753325"/>
              <a:gd name="connsiteX112" fmla="*/ 0 w 6447632"/>
              <a:gd name="connsiteY112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434072 w 6447632"/>
              <a:gd name="connsiteY12" fmla="*/ 910733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405877 w 6447632"/>
              <a:gd name="connsiteY13" fmla="*/ 1026728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71501 w 6447632"/>
              <a:gd name="connsiteY43" fmla="*/ 3462221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5154 w 6447632"/>
              <a:gd name="connsiteY44" fmla="*/ 3541065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29735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723992 w 6447632"/>
              <a:gd name="connsiteY41" fmla="*/ 2998752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77471 w 6447632"/>
              <a:gd name="connsiteY40" fmla="*/ 2901570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59177 w 6447632"/>
              <a:gd name="connsiteY24" fmla="*/ 1639513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68801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71722 w 6447632"/>
              <a:gd name="connsiteY15" fmla="*/ 1318080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62266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45206 w 6447632"/>
              <a:gd name="connsiteY13" fmla="*/ 1018060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54187 w 6447632"/>
              <a:gd name="connsiteY7" fmla="*/ 615799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58350 w 6447632"/>
              <a:gd name="connsiteY6" fmla="*/ 492529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344988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41532 w 6447632"/>
              <a:gd name="connsiteY14" fmla="*/ 1151111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34770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7632"/>
              <a:gd name="connsiteY0" fmla="*/ 0 h 5753325"/>
              <a:gd name="connsiteX1" fmla="*/ 6438980 w 6447632"/>
              <a:gd name="connsiteY1" fmla="*/ 0 h 5753325"/>
              <a:gd name="connsiteX2" fmla="*/ 6439047 w 6447632"/>
              <a:gd name="connsiteY2" fmla="*/ 147 h 5753325"/>
              <a:gd name="connsiteX3" fmla="*/ 6443456 w 6447632"/>
              <a:gd name="connsiteY3" fmla="*/ 130105 h 5753325"/>
              <a:gd name="connsiteX4" fmla="*/ 6447632 w 6447632"/>
              <a:gd name="connsiteY4" fmla="*/ 170016 h 5753325"/>
              <a:gd name="connsiteX5" fmla="*/ 6396598 w 6447632"/>
              <a:gd name="connsiteY5" fmla="*/ 274847 h 5753325"/>
              <a:gd name="connsiteX6" fmla="*/ 6337615 w 6447632"/>
              <a:gd name="connsiteY6" fmla="*/ 471794 h 5753325"/>
              <a:gd name="connsiteX7" fmla="*/ 6304423 w 6447632"/>
              <a:gd name="connsiteY7" fmla="*/ 582623 h 5753325"/>
              <a:gd name="connsiteX8" fmla="*/ 6303977 w 6447632"/>
              <a:gd name="connsiteY8" fmla="*/ 664291 h 5753325"/>
              <a:gd name="connsiteX9" fmla="*/ 6299372 w 6447632"/>
              <a:gd name="connsiteY9" fmla="*/ 697330 h 5753325"/>
              <a:gd name="connsiteX10" fmla="*/ 6309888 w 6447632"/>
              <a:gd name="connsiteY10" fmla="*/ 754001 h 5753325"/>
              <a:gd name="connsiteX11" fmla="*/ 6339879 w 6447632"/>
              <a:gd name="connsiteY11" fmla="*/ 811136 h 5753325"/>
              <a:gd name="connsiteX12" fmla="*/ 6330065 w 6447632"/>
              <a:gd name="connsiteY12" fmla="*/ 893399 h 5753325"/>
              <a:gd name="connsiteX13" fmla="*/ 6328618 w 6447632"/>
              <a:gd name="connsiteY13" fmla="*/ 1009766 h 5753325"/>
              <a:gd name="connsiteX14" fmla="*/ 6320797 w 6447632"/>
              <a:gd name="connsiteY14" fmla="*/ 1146964 h 5753325"/>
              <a:gd name="connsiteX15" fmla="*/ 6334400 w 6447632"/>
              <a:gd name="connsiteY15" fmla="*/ 1280757 h 5753325"/>
              <a:gd name="connsiteX16" fmla="*/ 6356023 w 6447632"/>
              <a:gd name="connsiteY16" fmla="*/ 1356227 h 5753325"/>
              <a:gd name="connsiteX17" fmla="*/ 6356157 w 6447632"/>
              <a:gd name="connsiteY17" fmla="*/ 1361967 h 5753325"/>
              <a:gd name="connsiteX18" fmla="*/ 6350613 w 6447632"/>
              <a:gd name="connsiteY18" fmla="*/ 1393569 h 5753325"/>
              <a:gd name="connsiteX19" fmla="*/ 6357062 w 6447632"/>
              <a:gd name="connsiteY19" fmla="*/ 1444071 h 5753325"/>
              <a:gd name="connsiteX20" fmla="*/ 6364832 w 6447632"/>
              <a:gd name="connsiteY20" fmla="*/ 1478763 h 5753325"/>
              <a:gd name="connsiteX21" fmla="*/ 6369745 w 6447632"/>
              <a:gd name="connsiteY21" fmla="*/ 1495680 h 5753325"/>
              <a:gd name="connsiteX22" fmla="*/ 6370898 w 6447632"/>
              <a:gd name="connsiteY22" fmla="*/ 1513331 h 5753325"/>
              <a:gd name="connsiteX23" fmla="*/ 6339773 w 6447632"/>
              <a:gd name="connsiteY23" fmla="*/ 1527414 h 5753325"/>
              <a:gd name="connsiteX24" fmla="*/ 6321854 w 6447632"/>
              <a:gd name="connsiteY24" fmla="*/ 1635366 h 5753325"/>
              <a:gd name="connsiteX25" fmla="*/ 6299489 w 6447632"/>
              <a:gd name="connsiteY25" fmla="*/ 1784860 h 5753325"/>
              <a:gd name="connsiteX26" fmla="*/ 6267878 w 6447632"/>
              <a:gd name="connsiteY26" fmla="*/ 1858572 h 5753325"/>
              <a:gd name="connsiteX27" fmla="*/ 6251146 w 6447632"/>
              <a:gd name="connsiteY27" fmla="*/ 1926167 h 5753325"/>
              <a:gd name="connsiteX28" fmla="*/ 6210686 w 6447632"/>
              <a:gd name="connsiteY28" fmla="*/ 2014834 h 5753325"/>
              <a:gd name="connsiteX29" fmla="*/ 6106652 w 6447632"/>
              <a:gd name="connsiteY29" fmla="*/ 2150572 h 5753325"/>
              <a:gd name="connsiteX30" fmla="*/ 6097813 w 6447632"/>
              <a:gd name="connsiteY30" fmla="*/ 2172208 h 5753325"/>
              <a:gd name="connsiteX31" fmla="*/ 6095990 w 6447632"/>
              <a:gd name="connsiteY31" fmla="*/ 2181185 h 5753325"/>
              <a:gd name="connsiteX32" fmla="*/ 6090126 w 6447632"/>
              <a:gd name="connsiteY32" fmla="*/ 2192533 h 5753325"/>
              <a:gd name="connsiteX33" fmla="*/ 6089503 w 6447632"/>
              <a:gd name="connsiteY33" fmla="*/ 2192543 h 5753325"/>
              <a:gd name="connsiteX34" fmla="*/ 6084946 w 6447632"/>
              <a:gd name="connsiteY34" fmla="*/ 2203694 h 5753325"/>
              <a:gd name="connsiteX35" fmla="*/ 5987861 w 6447632"/>
              <a:gd name="connsiteY35" fmla="*/ 2304868 h 5753325"/>
              <a:gd name="connsiteX36" fmla="*/ 5973439 w 6447632"/>
              <a:gd name="connsiteY36" fmla="*/ 2385635 h 5753325"/>
              <a:gd name="connsiteX37" fmla="*/ 5916727 w 6447632"/>
              <a:gd name="connsiteY37" fmla="*/ 2458777 h 5753325"/>
              <a:gd name="connsiteX38" fmla="*/ 5856524 w 6447632"/>
              <a:gd name="connsiteY38" fmla="*/ 2583281 h 5753325"/>
              <a:gd name="connsiteX39" fmla="*/ 5838091 w 6447632"/>
              <a:gd name="connsiteY39" fmla="*/ 2753474 h 5753325"/>
              <a:gd name="connsiteX40" fmla="*/ 5744296 w 6447632"/>
              <a:gd name="connsiteY40" fmla="*/ 2893276 h 5753325"/>
              <a:gd name="connsiteX41" fmla="*/ 5682522 w 6447632"/>
              <a:gd name="connsiteY41" fmla="*/ 3044368 h 5753325"/>
              <a:gd name="connsiteX42" fmla="*/ 5557886 w 6447632"/>
              <a:gd name="connsiteY42" fmla="*/ 3304853 h 5753325"/>
              <a:gd name="connsiteX43" fmla="*/ 5483942 w 6447632"/>
              <a:gd name="connsiteY43" fmla="*/ 3416604 h 5753325"/>
              <a:gd name="connsiteX44" fmla="*/ 5461007 w 6447632"/>
              <a:gd name="connsiteY44" fmla="*/ 3503742 h 5753325"/>
              <a:gd name="connsiteX45" fmla="*/ 5437889 w 6447632"/>
              <a:gd name="connsiteY45" fmla="*/ 3559927 h 5753325"/>
              <a:gd name="connsiteX46" fmla="*/ 5432770 w 6447632"/>
              <a:gd name="connsiteY46" fmla="*/ 3562948 h 5753325"/>
              <a:gd name="connsiteX47" fmla="*/ 5406795 w 6447632"/>
              <a:gd name="connsiteY47" fmla="*/ 3578594 h 5753325"/>
              <a:gd name="connsiteX48" fmla="*/ 5381495 w 6447632"/>
              <a:gd name="connsiteY48" fmla="*/ 3599883 h 5753325"/>
              <a:gd name="connsiteX49" fmla="*/ 5363689 w 6447632"/>
              <a:gd name="connsiteY49" fmla="*/ 3633299 h 5753325"/>
              <a:gd name="connsiteX50" fmla="*/ 5291870 w 6447632"/>
              <a:gd name="connsiteY50" fmla="*/ 3799039 h 5753325"/>
              <a:gd name="connsiteX51" fmla="*/ 5241600 w 6447632"/>
              <a:gd name="connsiteY51" fmla="*/ 3894238 h 5753325"/>
              <a:gd name="connsiteX52" fmla="*/ 5211041 w 6447632"/>
              <a:gd name="connsiteY52" fmla="*/ 3924184 h 5753325"/>
              <a:gd name="connsiteX53" fmla="*/ 5176073 w 6447632"/>
              <a:gd name="connsiteY53" fmla="*/ 3970179 h 5753325"/>
              <a:gd name="connsiteX54" fmla="*/ 5172826 w 6447632"/>
              <a:gd name="connsiteY54" fmla="*/ 3991773 h 5753325"/>
              <a:gd name="connsiteX55" fmla="*/ 5157053 w 6447632"/>
              <a:gd name="connsiteY55" fmla="*/ 3997708 h 5753325"/>
              <a:gd name="connsiteX56" fmla="*/ 5127922 w 6447632"/>
              <a:gd name="connsiteY56" fmla="*/ 4022660 h 5753325"/>
              <a:gd name="connsiteX57" fmla="*/ 5020872 w 6447632"/>
              <a:gd name="connsiteY57" fmla="*/ 4075951 h 5753325"/>
              <a:gd name="connsiteX58" fmla="*/ 4991410 w 6447632"/>
              <a:gd name="connsiteY58" fmla="*/ 4087598 h 5753325"/>
              <a:gd name="connsiteX59" fmla="*/ 4930112 w 6447632"/>
              <a:gd name="connsiteY59" fmla="*/ 4138459 h 5753325"/>
              <a:gd name="connsiteX60" fmla="*/ 4834224 w 6447632"/>
              <a:gd name="connsiteY60" fmla="*/ 4231643 h 5753325"/>
              <a:gd name="connsiteX61" fmla="*/ 4812599 w 6447632"/>
              <a:gd name="connsiteY61" fmla="*/ 4249449 h 5753325"/>
              <a:gd name="connsiteX62" fmla="*/ 4789188 w 6447632"/>
              <a:gd name="connsiteY62" fmla="*/ 4256678 h 5753325"/>
              <a:gd name="connsiteX63" fmla="*/ 4779554 w 6447632"/>
              <a:gd name="connsiteY63" fmla="*/ 4251313 h 5753325"/>
              <a:gd name="connsiteX64" fmla="*/ 4766885 w 6447632"/>
              <a:gd name="connsiteY64" fmla="*/ 4259812 h 5753325"/>
              <a:gd name="connsiteX65" fmla="*/ 4762510 w 6447632"/>
              <a:gd name="connsiteY65" fmla="*/ 4260383 h 5753325"/>
              <a:gd name="connsiteX66" fmla="*/ 4738416 w 6447632"/>
              <a:gd name="connsiteY66" fmla="*/ 4265355 h 5753325"/>
              <a:gd name="connsiteX67" fmla="*/ 4712007 w 6447632"/>
              <a:gd name="connsiteY67" fmla="*/ 4317892 h 5753325"/>
              <a:gd name="connsiteX68" fmla="*/ 4658930 w 6447632"/>
              <a:gd name="connsiteY68" fmla="*/ 4348041 h 5753325"/>
              <a:gd name="connsiteX69" fmla="*/ 4443526 w 6447632"/>
              <a:gd name="connsiteY69" fmla="*/ 4507851 h 5753325"/>
              <a:gd name="connsiteX70" fmla="*/ 4289766 w 6447632"/>
              <a:gd name="connsiteY70" fmla="*/ 4711450 h 5753325"/>
              <a:gd name="connsiteX71" fmla="*/ 4150870 w 6447632"/>
              <a:gd name="connsiteY71" fmla="*/ 4818480 h 5753325"/>
              <a:gd name="connsiteX72" fmla="*/ 4006639 w 6447632"/>
              <a:gd name="connsiteY72" fmla="*/ 4933815 h 5753325"/>
              <a:gd name="connsiteX73" fmla="*/ 3298210 w 6447632"/>
              <a:gd name="connsiteY73" fmla="*/ 5070790 h 5753325"/>
              <a:gd name="connsiteX74" fmla="*/ 2947678 w 6447632"/>
              <a:gd name="connsiteY74" fmla="*/ 5117869 h 5753325"/>
              <a:gd name="connsiteX75" fmla="*/ 2822169 w 6447632"/>
              <a:gd name="connsiteY75" fmla="*/ 5129396 h 5753325"/>
              <a:gd name="connsiteX76" fmla="*/ 2538773 w 6447632"/>
              <a:gd name="connsiteY76" fmla="*/ 5313397 h 5753325"/>
              <a:gd name="connsiteX77" fmla="*/ 2014500 w 6447632"/>
              <a:gd name="connsiteY77" fmla="*/ 5519744 h 5753325"/>
              <a:gd name="connsiteX78" fmla="*/ 1934391 w 6447632"/>
              <a:gd name="connsiteY78" fmla="*/ 5591335 h 5753325"/>
              <a:gd name="connsiteX79" fmla="*/ 1892550 w 6447632"/>
              <a:gd name="connsiteY79" fmla="*/ 5649708 h 5753325"/>
              <a:gd name="connsiteX80" fmla="*/ 1854769 w 6447632"/>
              <a:gd name="connsiteY80" fmla="*/ 5647691 h 5753325"/>
              <a:gd name="connsiteX81" fmla="*/ 1809461 w 6447632"/>
              <a:gd name="connsiteY81" fmla="*/ 5648628 h 5753325"/>
              <a:gd name="connsiteX82" fmla="*/ 1745150 w 6447632"/>
              <a:gd name="connsiteY82" fmla="*/ 5693879 h 5753325"/>
              <a:gd name="connsiteX83" fmla="*/ 1713375 w 6447632"/>
              <a:gd name="connsiteY83" fmla="*/ 5684672 h 5753325"/>
              <a:gd name="connsiteX84" fmla="*/ 1707808 w 6447632"/>
              <a:gd name="connsiteY84" fmla="*/ 5682611 h 5753325"/>
              <a:gd name="connsiteX85" fmla="*/ 1679313 w 6447632"/>
              <a:gd name="connsiteY85" fmla="*/ 5672360 h 5753325"/>
              <a:gd name="connsiteX86" fmla="*/ 1646933 w 6447632"/>
              <a:gd name="connsiteY86" fmla="*/ 5666227 h 5753325"/>
              <a:gd name="connsiteX87" fmla="*/ 1610055 w 6447632"/>
              <a:gd name="connsiteY87" fmla="*/ 5673643 h 5753325"/>
              <a:gd name="connsiteX88" fmla="*/ 1437641 w 6447632"/>
              <a:gd name="connsiteY88" fmla="*/ 5723266 h 5753325"/>
              <a:gd name="connsiteX89" fmla="*/ 1332869 w 6447632"/>
              <a:gd name="connsiteY89" fmla="*/ 5744752 h 5753325"/>
              <a:gd name="connsiteX90" fmla="*/ 1290525 w 6447632"/>
              <a:gd name="connsiteY90" fmla="*/ 5740036 h 5753325"/>
              <a:gd name="connsiteX91" fmla="*/ 1233107 w 6447632"/>
              <a:gd name="connsiteY91" fmla="*/ 5742106 h 5753325"/>
              <a:gd name="connsiteX92" fmla="*/ 1214532 w 6447632"/>
              <a:gd name="connsiteY92" fmla="*/ 5753325 h 5753325"/>
              <a:gd name="connsiteX93" fmla="*/ 1199955 w 6447632"/>
              <a:gd name="connsiteY93" fmla="*/ 5744831 h 5753325"/>
              <a:gd name="connsiteX94" fmla="*/ 1162337 w 6447632"/>
              <a:gd name="connsiteY94" fmla="*/ 5738048 h 5753325"/>
              <a:gd name="connsiteX95" fmla="*/ 1053457 w 6447632"/>
              <a:gd name="connsiteY95" fmla="*/ 5688676 h 5753325"/>
              <a:gd name="connsiteX96" fmla="*/ 1025798 w 6447632"/>
              <a:gd name="connsiteY96" fmla="*/ 5673166 h 5753325"/>
              <a:gd name="connsiteX97" fmla="*/ 947900 w 6447632"/>
              <a:gd name="connsiteY97" fmla="*/ 5657848 h 5753325"/>
              <a:gd name="connsiteX98" fmla="*/ 815627 w 6447632"/>
              <a:gd name="connsiteY98" fmla="*/ 5642557 h 5753325"/>
              <a:gd name="connsiteX99" fmla="*/ 788251 w 6447632"/>
              <a:gd name="connsiteY99" fmla="*/ 5637065 h 5753325"/>
              <a:gd name="connsiteX100" fmla="*/ 767822 w 6447632"/>
              <a:gd name="connsiteY100" fmla="*/ 5623450 h 5753325"/>
              <a:gd name="connsiteX101" fmla="*/ 765791 w 6447632"/>
              <a:gd name="connsiteY101" fmla="*/ 5612539 h 5753325"/>
              <a:gd name="connsiteX102" fmla="*/ 751230 w 6447632"/>
              <a:gd name="connsiteY102" fmla="*/ 5608092 h 5753325"/>
              <a:gd name="connsiteX103" fmla="*/ 748008 w 6447632"/>
              <a:gd name="connsiteY103" fmla="*/ 5605052 h 5753325"/>
              <a:gd name="connsiteX104" fmla="*/ 728871 w 6447632"/>
              <a:gd name="connsiteY104" fmla="*/ 5589469 h 5753325"/>
              <a:gd name="connsiteX105" fmla="*/ 671898 w 6447632"/>
              <a:gd name="connsiteY105" fmla="*/ 5602363 h 5753325"/>
              <a:gd name="connsiteX106" fmla="*/ 615065 w 6447632"/>
              <a:gd name="connsiteY106" fmla="*/ 5580257 h 5753325"/>
              <a:gd name="connsiteX107" fmla="*/ 355785 w 6447632"/>
              <a:gd name="connsiteY107" fmla="*/ 5514383 h 5753325"/>
              <a:gd name="connsiteX108" fmla="*/ 102269 w 6447632"/>
              <a:gd name="connsiteY108" fmla="*/ 5524347 h 5753325"/>
              <a:gd name="connsiteX109" fmla="*/ 13160 w 6447632"/>
              <a:gd name="connsiteY109" fmla="*/ 5514159 h 5753325"/>
              <a:gd name="connsiteX110" fmla="*/ 0 w 6447632"/>
              <a:gd name="connsiteY110" fmla="*/ 5511735 h 5753325"/>
              <a:gd name="connsiteX111" fmla="*/ 0 w 6447632"/>
              <a:gd name="connsiteY111" fmla="*/ 0 h 5753325"/>
              <a:gd name="connsiteX0" fmla="*/ 0 w 6443456"/>
              <a:gd name="connsiteY0" fmla="*/ 0 h 5753325"/>
              <a:gd name="connsiteX1" fmla="*/ 6438980 w 6443456"/>
              <a:gd name="connsiteY1" fmla="*/ 0 h 5753325"/>
              <a:gd name="connsiteX2" fmla="*/ 6439047 w 6443456"/>
              <a:gd name="connsiteY2" fmla="*/ 147 h 5753325"/>
              <a:gd name="connsiteX3" fmla="*/ 6443456 w 6443456"/>
              <a:gd name="connsiteY3" fmla="*/ 130105 h 5753325"/>
              <a:gd name="connsiteX4" fmla="*/ 6422751 w 6443456"/>
              <a:gd name="connsiteY4" fmla="*/ 174163 h 5753325"/>
              <a:gd name="connsiteX5" fmla="*/ 6396598 w 6443456"/>
              <a:gd name="connsiteY5" fmla="*/ 274847 h 5753325"/>
              <a:gd name="connsiteX6" fmla="*/ 6337615 w 6443456"/>
              <a:gd name="connsiteY6" fmla="*/ 471794 h 5753325"/>
              <a:gd name="connsiteX7" fmla="*/ 6304423 w 6443456"/>
              <a:gd name="connsiteY7" fmla="*/ 582623 h 5753325"/>
              <a:gd name="connsiteX8" fmla="*/ 6303977 w 6443456"/>
              <a:gd name="connsiteY8" fmla="*/ 664291 h 5753325"/>
              <a:gd name="connsiteX9" fmla="*/ 6299372 w 6443456"/>
              <a:gd name="connsiteY9" fmla="*/ 697330 h 5753325"/>
              <a:gd name="connsiteX10" fmla="*/ 6309888 w 6443456"/>
              <a:gd name="connsiteY10" fmla="*/ 754001 h 5753325"/>
              <a:gd name="connsiteX11" fmla="*/ 6339879 w 6443456"/>
              <a:gd name="connsiteY11" fmla="*/ 811136 h 5753325"/>
              <a:gd name="connsiteX12" fmla="*/ 6330065 w 6443456"/>
              <a:gd name="connsiteY12" fmla="*/ 893399 h 5753325"/>
              <a:gd name="connsiteX13" fmla="*/ 6328618 w 6443456"/>
              <a:gd name="connsiteY13" fmla="*/ 1009766 h 5753325"/>
              <a:gd name="connsiteX14" fmla="*/ 6320797 w 6443456"/>
              <a:gd name="connsiteY14" fmla="*/ 1146964 h 5753325"/>
              <a:gd name="connsiteX15" fmla="*/ 6334400 w 6443456"/>
              <a:gd name="connsiteY15" fmla="*/ 1280757 h 5753325"/>
              <a:gd name="connsiteX16" fmla="*/ 6356023 w 6443456"/>
              <a:gd name="connsiteY16" fmla="*/ 1356227 h 5753325"/>
              <a:gd name="connsiteX17" fmla="*/ 6356157 w 6443456"/>
              <a:gd name="connsiteY17" fmla="*/ 1361967 h 5753325"/>
              <a:gd name="connsiteX18" fmla="*/ 6350613 w 6443456"/>
              <a:gd name="connsiteY18" fmla="*/ 1393569 h 5753325"/>
              <a:gd name="connsiteX19" fmla="*/ 6357062 w 6443456"/>
              <a:gd name="connsiteY19" fmla="*/ 1444071 h 5753325"/>
              <a:gd name="connsiteX20" fmla="*/ 6364832 w 6443456"/>
              <a:gd name="connsiteY20" fmla="*/ 1478763 h 5753325"/>
              <a:gd name="connsiteX21" fmla="*/ 6369745 w 6443456"/>
              <a:gd name="connsiteY21" fmla="*/ 1495680 h 5753325"/>
              <a:gd name="connsiteX22" fmla="*/ 6370898 w 6443456"/>
              <a:gd name="connsiteY22" fmla="*/ 1513331 h 5753325"/>
              <a:gd name="connsiteX23" fmla="*/ 6339773 w 6443456"/>
              <a:gd name="connsiteY23" fmla="*/ 1527414 h 5753325"/>
              <a:gd name="connsiteX24" fmla="*/ 6321854 w 6443456"/>
              <a:gd name="connsiteY24" fmla="*/ 1635366 h 5753325"/>
              <a:gd name="connsiteX25" fmla="*/ 6299489 w 6443456"/>
              <a:gd name="connsiteY25" fmla="*/ 1784860 h 5753325"/>
              <a:gd name="connsiteX26" fmla="*/ 6267878 w 6443456"/>
              <a:gd name="connsiteY26" fmla="*/ 1858572 h 5753325"/>
              <a:gd name="connsiteX27" fmla="*/ 6251146 w 6443456"/>
              <a:gd name="connsiteY27" fmla="*/ 1926167 h 5753325"/>
              <a:gd name="connsiteX28" fmla="*/ 6210686 w 6443456"/>
              <a:gd name="connsiteY28" fmla="*/ 2014834 h 5753325"/>
              <a:gd name="connsiteX29" fmla="*/ 6106652 w 6443456"/>
              <a:gd name="connsiteY29" fmla="*/ 2150572 h 5753325"/>
              <a:gd name="connsiteX30" fmla="*/ 6097813 w 6443456"/>
              <a:gd name="connsiteY30" fmla="*/ 2172208 h 5753325"/>
              <a:gd name="connsiteX31" fmla="*/ 6095990 w 6443456"/>
              <a:gd name="connsiteY31" fmla="*/ 2181185 h 5753325"/>
              <a:gd name="connsiteX32" fmla="*/ 6090126 w 6443456"/>
              <a:gd name="connsiteY32" fmla="*/ 2192533 h 5753325"/>
              <a:gd name="connsiteX33" fmla="*/ 6089503 w 6443456"/>
              <a:gd name="connsiteY33" fmla="*/ 2192543 h 5753325"/>
              <a:gd name="connsiteX34" fmla="*/ 6084946 w 6443456"/>
              <a:gd name="connsiteY34" fmla="*/ 2203694 h 5753325"/>
              <a:gd name="connsiteX35" fmla="*/ 5987861 w 6443456"/>
              <a:gd name="connsiteY35" fmla="*/ 2304868 h 5753325"/>
              <a:gd name="connsiteX36" fmla="*/ 5973439 w 6443456"/>
              <a:gd name="connsiteY36" fmla="*/ 2385635 h 5753325"/>
              <a:gd name="connsiteX37" fmla="*/ 5916727 w 6443456"/>
              <a:gd name="connsiteY37" fmla="*/ 2458777 h 5753325"/>
              <a:gd name="connsiteX38" fmla="*/ 5856524 w 6443456"/>
              <a:gd name="connsiteY38" fmla="*/ 2583281 h 5753325"/>
              <a:gd name="connsiteX39" fmla="*/ 5838091 w 6443456"/>
              <a:gd name="connsiteY39" fmla="*/ 2753474 h 5753325"/>
              <a:gd name="connsiteX40" fmla="*/ 5744296 w 6443456"/>
              <a:gd name="connsiteY40" fmla="*/ 2893276 h 5753325"/>
              <a:gd name="connsiteX41" fmla="*/ 5682522 w 6443456"/>
              <a:gd name="connsiteY41" fmla="*/ 3044368 h 5753325"/>
              <a:gd name="connsiteX42" fmla="*/ 5557886 w 6443456"/>
              <a:gd name="connsiteY42" fmla="*/ 3304853 h 5753325"/>
              <a:gd name="connsiteX43" fmla="*/ 5483942 w 6443456"/>
              <a:gd name="connsiteY43" fmla="*/ 3416604 h 5753325"/>
              <a:gd name="connsiteX44" fmla="*/ 5461007 w 6443456"/>
              <a:gd name="connsiteY44" fmla="*/ 3503742 h 5753325"/>
              <a:gd name="connsiteX45" fmla="*/ 5437889 w 6443456"/>
              <a:gd name="connsiteY45" fmla="*/ 3559927 h 5753325"/>
              <a:gd name="connsiteX46" fmla="*/ 5432770 w 6443456"/>
              <a:gd name="connsiteY46" fmla="*/ 3562948 h 5753325"/>
              <a:gd name="connsiteX47" fmla="*/ 5406795 w 6443456"/>
              <a:gd name="connsiteY47" fmla="*/ 3578594 h 5753325"/>
              <a:gd name="connsiteX48" fmla="*/ 5381495 w 6443456"/>
              <a:gd name="connsiteY48" fmla="*/ 3599883 h 5753325"/>
              <a:gd name="connsiteX49" fmla="*/ 5363689 w 6443456"/>
              <a:gd name="connsiteY49" fmla="*/ 3633299 h 5753325"/>
              <a:gd name="connsiteX50" fmla="*/ 5291870 w 6443456"/>
              <a:gd name="connsiteY50" fmla="*/ 3799039 h 5753325"/>
              <a:gd name="connsiteX51" fmla="*/ 5241600 w 6443456"/>
              <a:gd name="connsiteY51" fmla="*/ 3894238 h 5753325"/>
              <a:gd name="connsiteX52" fmla="*/ 5211041 w 6443456"/>
              <a:gd name="connsiteY52" fmla="*/ 3924184 h 5753325"/>
              <a:gd name="connsiteX53" fmla="*/ 5176073 w 6443456"/>
              <a:gd name="connsiteY53" fmla="*/ 3970179 h 5753325"/>
              <a:gd name="connsiteX54" fmla="*/ 5172826 w 6443456"/>
              <a:gd name="connsiteY54" fmla="*/ 3991773 h 5753325"/>
              <a:gd name="connsiteX55" fmla="*/ 5157053 w 6443456"/>
              <a:gd name="connsiteY55" fmla="*/ 3997708 h 5753325"/>
              <a:gd name="connsiteX56" fmla="*/ 5127922 w 6443456"/>
              <a:gd name="connsiteY56" fmla="*/ 4022660 h 5753325"/>
              <a:gd name="connsiteX57" fmla="*/ 5020872 w 6443456"/>
              <a:gd name="connsiteY57" fmla="*/ 4075951 h 5753325"/>
              <a:gd name="connsiteX58" fmla="*/ 4991410 w 6443456"/>
              <a:gd name="connsiteY58" fmla="*/ 4087598 h 5753325"/>
              <a:gd name="connsiteX59" fmla="*/ 4930112 w 6443456"/>
              <a:gd name="connsiteY59" fmla="*/ 4138459 h 5753325"/>
              <a:gd name="connsiteX60" fmla="*/ 4834224 w 6443456"/>
              <a:gd name="connsiteY60" fmla="*/ 4231643 h 5753325"/>
              <a:gd name="connsiteX61" fmla="*/ 4812599 w 6443456"/>
              <a:gd name="connsiteY61" fmla="*/ 4249449 h 5753325"/>
              <a:gd name="connsiteX62" fmla="*/ 4789188 w 6443456"/>
              <a:gd name="connsiteY62" fmla="*/ 4256678 h 5753325"/>
              <a:gd name="connsiteX63" fmla="*/ 4779554 w 6443456"/>
              <a:gd name="connsiteY63" fmla="*/ 4251313 h 5753325"/>
              <a:gd name="connsiteX64" fmla="*/ 4766885 w 6443456"/>
              <a:gd name="connsiteY64" fmla="*/ 4259812 h 5753325"/>
              <a:gd name="connsiteX65" fmla="*/ 4762510 w 6443456"/>
              <a:gd name="connsiteY65" fmla="*/ 4260383 h 5753325"/>
              <a:gd name="connsiteX66" fmla="*/ 4738416 w 6443456"/>
              <a:gd name="connsiteY66" fmla="*/ 4265355 h 5753325"/>
              <a:gd name="connsiteX67" fmla="*/ 4712007 w 6443456"/>
              <a:gd name="connsiteY67" fmla="*/ 4317892 h 5753325"/>
              <a:gd name="connsiteX68" fmla="*/ 4658930 w 6443456"/>
              <a:gd name="connsiteY68" fmla="*/ 4348041 h 5753325"/>
              <a:gd name="connsiteX69" fmla="*/ 4443526 w 6443456"/>
              <a:gd name="connsiteY69" fmla="*/ 4507851 h 5753325"/>
              <a:gd name="connsiteX70" fmla="*/ 4289766 w 6443456"/>
              <a:gd name="connsiteY70" fmla="*/ 4711450 h 5753325"/>
              <a:gd name="connsiteX71" fmla="*/ 4150870 w 6443456"/>
              <a:gd name="connsiteY71" fmla="*/ 4818480 h 5753325"/>
              <a:gd name="connsiteX72" fmla="*/ 4006639 w 6443456"/>
              <a:gd name="connsiteY72" fmla="*/ 4933815 h 5753325"/>
              <a:gd name="connsiteX73" fmla="*/ 3298210 w 6443456"/>
              <a:gd name="connsiteY73" fmla="*/ 5070790 h 5753325"/>
              <a:gd name="connsiteX74" fmla="*/ 2947678 w 6443456"/>
              <a:gd name="connsiteY74" fmla="*/ 5117869 h 5753325"/>
              <a:gd name="connsiteX75" fmla="*/ 2822169 w 6443456"/>
              <a:gd name="connsiteY75" fmla="*/ 5129396 h 5753325"/>
              <a:gd name="connsiteX76" fmla="*/ 2538773 w 6443456"/>
              <a:gd name="connsiteY76" fmla="*/ 5313397 h 5753325"/>
              <a:gd name="connsiteX77" fmla="*/ 2014500 w 6443456"/>
              <a:gd name="connsiteY77" fmla="*/ 5519744 h 5753325"/>
              <a:gd name="connsiteX78" fmla="*/ 1934391 w 6443456"/>
              <a:gd name="connsiteY78" fmla="*/ 5591335 h 5753325"/>
              <a:gd name="connsiteX79" fmla="*/ 1892550 w 6443456"/>
              <a:gd name="connsiteY79" fmla="*/ 5649708 h 5753325"/>
              <a:gd name="connsiteX80" fmla="*/ 1854769 w 6443456"/>
              <a:gd name="connsiteY80" fmla="*/ 5647691 h 5753325"/>
              <a:gd name="connsiteX81" fmla="*/ 1809461 w 6443456"/>
              <a:gd name="connsiteY81" fmla="*/ 5648628 h 5753325"/>
              <a:gd name="connsiteX82" fmla="*/ 1745150 w 6443456"/>
              <a:gd name="connsiteY82" fmla="*/ 5693879 h 5753325"/>
              <a:gd name="connsiteX83" fmla="*/ 1713375 w 6443456"/>
              <a:gd name="connsiteY83" fmla="*/ 5684672 h 5753325"/>
              <a:gd name="connsiteX84" fmla="*/ 1707808 w 6443456"/>
              <a:gd name="connsiteY84" fmla="*/ 5682611 h 5753325"/>
              <a:gd name="connsiteX85" fmla="*/ 1679313 w 6443456"/>
              <a:gd name="connsiteY85" fmla="*/ 5672360 h 5753325"/>
              <a:gd name="connsiteX86" fmla="*/ 1646933 w 6443456"/>
              <a:gd name="connsiteY86" fmla="*/ 5666227 h 5753325"/>
              <a:gd name="connsiteX87" fmla="*/ 1610055 w 6443456"/>
              <a:gd name="connsiteY87" fmla="*/ 5673643 h 5753325"/>
              <a:gd name="connsiteX88" fmla="*/ 1437641 w 6443456"/>
              <a:gd name="connsiteY88" fmla="*/ 5723266 h 5753325"/>
              <a:gd name="connsiteX89" fmla="*/ 1332869 w 6443456"/>
              <a:gd name="connsiteY89" fmla="*/ 5744752 h 5753325"/>
              <a:gd name="connsiteX90" fmla="*/ 1290525 w 6443456"/>
              <a:gd name="connsiteY90" fmla="*/ 5740036 h 5753325"/>
              <a:gd name="connsiteX91" fmla="*/ 1233107 w 6443456"/>
              <a:gd name="connsiteY91" fmla="*/ 5742106 h 5753325"/>
              <a:gd name="connsiteX92" fmla="*/ 1214532 w 6443456"/>
              <a:gd name="connsiteY92" fmla="*/ 5753325 h 5753325"/>
              <a:gd name="connsiteX93" fmla="*/ 1199955 w 6443456"/>
              <a:gd name="connsiteY93" fmla="*/ 5744831 h 5753325"/>
              <a:gd name="connsiteX94" fmla="*/ 1162337 w 6443456"/>
              <a:gd name="connsiteY94" fmla="*/ 5738048 h 5753325"/>
              <a:gd name="connsiteX95" fmla="*/ 1053457 w 6443456"/>
              <a:gd name="connsiteY95" fmla="*/ 5688676 h 5753325"/>
              <a:gd name="connsiteX96" fmla="*/ 1025798 w 6443456"/>
              <a:gd name="connsiteY96" fmla="*/ 5673166 h 5753325"/>
              <a:gd name="connsiteX97" fmla="*/ 947900 w 6443456"/>
              <a:gd name="connsiteY97" fmla="*/ 5657848 h 5753325"/>
              <a:gd name="connsiteX98" fmla="*/ 815627 w 6443456"/>
              <a:gd name="connsiteY98" fmla="*/ 5642557 h 5753325"/>
              <a:gd name="connsiteX99" fmla="*/ 788251 w 6443456"/>
              <a:gd name="connsiteY99" fmla="*/ 5637065 h 5753325"/>
              <a:gd name="connsiteX100" fmla="*/ 767822 w 6443456"/>
              <a:gd name="connsiteY100" fmla="*/ 5623450 h 5753325"/>
              <a:gd name="connsiteX101" fmla="*/ 765791 w 6443456"/>
              <a:gd name="connsiteY101" fmla="*/ 5612539 h 5753325"/>
              <a:gd name="connsiteX102" fmla="*/ 751230 w 6443456"/>
              <a:gd name="connsiteY102" fmla="*/ 5608092 h 5753325"/>
              <a:gd name="connsiteX103" fmla="*/ 748008 w 6443456"/>
              <a:gd name="connsiteY103" fmla="*/ 5605052 h 5753325"/>
              <a:gd name="connsiteX104" fmla="*/ 728871 w 6443456"/>
              <a:gd name="connsiteY104" fmla="*/ 5589469 h 5753325"/>
              <a:gd name="connsiteX105" fmla="*/ 671898 w 6443456"/>
              <a:gd name="connsiteY105" fmla="*/ 5602363 h 5753325"/>
              <a:gd name="connsiteX106" fmla="*/ 615065 w 6443456"/>
              <a:gd name="connsiteY106" fmla="*/ 5580257 h 5753325"/>
              <a:gd name="connsiteX107" fmla="*/ 355785 w 6443456"/>
              <a:gd name="connsiteY107" fmla="*/ 5514383 h 5753325"/>
              <a:gd name="connsiteX108" fmla="*/ 102269 w 6443456"/>
              <a:gd name="connsiteY108" fmla="*/ 5524347 h 5753325"/>
              <a:gd name="connsiteX109" fmla="*/ 13160 w 6443456"/>
              <a:gd name="connsiteY109" fmla="*/ 5514159 h 5753325"/>
              <a:gd name="connsiteX110" fmla="*/ 0 w 6443456"/>
              <a:gd name="connsiteY110" fmla="*/ 5511735 h 5753325"/>
              <a:gd name="connsiteX111" fmla="*/ 0 w 6443456"/>
              <a:gd name="connsiteY111" fmla="*/ 0 h 575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6443456" h="5753325">
                <a:moveTo>
                  <a:pt x="0" y="0"/>
                </a:moveTo>
                <a:lnTo>
                  <a:pt x="6438980" y="0"/>
                </a:lnTo>
                <a:cubicBezTo>
                  <a:pt x="6439002" y="49"/>
                  <a:pt x="6439025" y="98"/>
                  <a:pt x="6439047" y="147"/>
                </a:cubicBezTo>
                <a:lnTo>
                  <a:pt x="6443456" y="130105"/>
                </a:lnTo>
                <a:cubicBezTo>
                  <a:pt x="6430828" y="154008"/>
                  <a:pt x="6411458" y="168030"/>
                  <a:pt x="6422751" y="174163"/>
                </a:cubicBezTo>
                <a:cubicBezTo>
                  <a:pt x="6418487" y="214830"/>
                  <a:pt x="6390727" y="235497"/>
                  <a:pt x="6396598" y="274847"/>
                </a:cubicBezTo>
                <a:cubicBezTo>
                  <a:pt x="6403386" y="335822"/>
                  <a:pt x="6333127" y="414969"/>
                  <a:pt x="6337615" y="471794"/>
                </a:cubicBezTo>
                <a:cubicBezTo>
                  <a:pt x="6324407" y="534783"/>
                  <a:pt x="6296331" y="556933"/>
                  <a:pt x="6304423" y="582623"/>
                </a:cubicBezTo>
                <a:cubicBezTo>
                  <a:pt x="6293676" y="611941"/>
                  <a:pt x="6296956" y="631352"/>
                  <a:pt x="6303977" y="664291"/>
                </a:cubicBezTo>
                <a:cubicBezTo>
                  <a:pt x="6302444" y="677879"/>
                  <a:pt x="6301462" y="685268"/>
                  <a:pt x="6299372" y="697330"/>
                </a:cubicBezTo>
                <a:cubicBezTo>
                  <a:pt x="6314387" y="714913"/>
                  <a:pt x="6313827" y="721408"/>
                  <a:pt x="6309888" y="754001"/>
                </a:cubicBezTo>
                <a:cubicBezTo>
                  <a:pt x="6306930" y="769492"/>
                  <a:pt x="6343751" y="814234"/>
                  <a:pt x="6339879" y="811136"/>
                </a:cubicBezTo>
                <a:lnTo>
                  <a:pt x="6330065" y="893399"/>
                </a:lnTo>
                <a:cubicBezTo>
                  <a:pt x="6341065" y="929331"/>
                  <a:pt x="6340586" y="969703"/>
                  <a:pt x="6328618" y="1009766"/>
                </a:cubicBezTo>
                <a:cubicBezTo>
                  <a:pt x="6286987" y="1110847"/>
                  <a:pt x="6336677" y="1067927"/>
                  <a:pt x="6320797" y="1146964"/>
                </a:cubicBezTo>
                <a:cubicBezTo>
                  <a:pt x="6308238" y="1199586"/>
                  <a:pt x="6355190" y="1221191"/>
                  <a:pt x="6334400" y="1280757"/>
                </a:cubicBezTo>
                <a:lnTo>
                  <a:pt x="6356023" y="1356227"/>
                </a:lnTo>
                <a:cubicBezTo>
                  <a:pt x="6356068" y="1358140"/>
                  <a:pt x="6356112" y="1360054"/>
                  <a:pt x="6356157" y="1361967"/>
                </a:cubicBezTo>
                <a:cubicBezTo>
                  <a:pt x="6355533" y="1373512"/>
                  <a:pt x="6353847" y="1384370"/>
                  <a:pt x="6350613" y="1393569"/>
                </a:cubicBezTo>
                <a:cubicBezTo>
                  <a:pt x="6364468" y="1383914"/>
                  <a:pt x="6345614" y="1435855"/>
                  <a:pt x="6357062" y="1444071"/>
                </a:cubicBezTo>
                <a:cubicBezTo>
                  <a:pt x="6366618" y="1448518"/>
                  <a:pt x="6363125" y="1465312"/>
                  <a:pt x="6364832" y="1478763"/>
                </a:cubicBezTo>
                <a:cubicBezTo>
                  <a:pt x="6367033" y="1481449"/>
                  <a:pt x="6368644" y="1487606"/>
                  <a:pt x="6369745" y="1495680"/>
                </a:cubicBezTo>
                <a:cubicBezTo>
                  <a:pt x="6370129" y="1501564"/>
                  <a:pt x="6370514" y="1507447"/>
                  <a:pt x="6370898" y="1513331"/>
                </a:cubicBezTo>
                <a:lnTo>
                  <a:pt x="6339773" y="1527414"/>
                </a:lnTo>
                <a:cubicBezTo>
                  <a:pt x="6334226" y="1566662"/>
                  <a:pt x="6321052" y="1604564"/>
                  <a:pt x="6321854" y="1635366"/>
                </a:cubicBezTo>
                <a:cubicBezTo>
                  <a:pt x="6320655" y="1701187"/>
                  <a:pt x="6292278" y="1721205"/>
                  <a:pt x="6299489" y="1784860"/>
                </a:cubicBezTo>
                <a:cubicBezTo>
                  <a:pt x="6294212" y="1831400"/>
                  <a:pt x="6277478" y="1829559"/>
                  <a:pt x="6267878" y="1858572"/>
                </a:cubicBezTo>
                <a:lnTo>
                  <a:pt x="6251146" y="1926167"/>
                </a:lnTo>
                <a:lnTo>
                  <a:pt x="6210686" y="2014834"/>
                </a:lnTo>
                <a:lnTo>
                  <a:pt x="6106652" y="2150572"/>
                </a:lnTo>
                <a:lnTo>
                  <a:pt x="6097813" y="2172208"/>
                </a:lnTo>
                <a:lnTo>
                  <a:pt x="6095990" y="2181185"/>
                </a:lnTo>
                <a:cubicBezTo>
                  <a:pt x="6094176" y="2187056"/>
                  <a:pt x="6092249" y="2190556"/>
                  <a:pt x="6090126" y="2192533"/>
                </a:cubicBezTo>
                <a:lnTo>
                  <a:pt x="6089503" y="2192543"/>
                </a:lnTo>
                <a:lnTo>
                  <a:pt x="6084946" y="2203694"/>
                </a:lnTo>
                <a:cubicBezTo>
                  <a:pt x="6068006" y="2222414"/>
                  <a:pt x="6006445" y="2274546"/>
                  <a:pt x="5987861" y="2304868"/>
                </a:cubicBezTo>
                <a:lnTo>
                  <a:pt x="5973439" y="2385635"/>
                </a:lnTo>
                <a:lnTo>
                  <a:pt x="5916727" y="2458777"/>
                </a:lnTo>
                <a:cubicBezTo>
                  <a:pt x="5897241" y="2491718"/>
                  <a:pt x="5869630" y="2534165"/>
                  <a:pt x="5856524" y="2583281"/>
                </a:cubicBezTo>
                <a:cubicBezTo>
                  <a:pt x="5857506" y="2592319"/>
                  <a:pt x="5833326" y="2744711"/>
                  <a:pt x="5838091" y="2753474"/>
                </a:cubicBezTo>
                <a:cubicBezTo>
                  <a:pt x="5785248" y="2871502"/>
                  <a:pt x="5778642" y="2803565"/>
                  <a:pt x="5744296" y="2893276"/>
                </a:cubicBezTo>
                <a:cubicBezTo>
                  <a:pt x="5695297" y="2988328"/>
                  <a:pt x="5724634" y="2958553"/>
                  <a:pt x="5682522" y="3044368"/>
                </a:cubicBezTo>
                <a:cubicBezTo>
                  <a:pt x="5632185" y="3125072"/>
                  <a:pt x="5597317" y="3217236"/>
                  <a:pt x="5557886" y="3304853"/>
                </a:cubicBezTo>
                <a:cubicBezTo>
                  <a:pt x="5482395" y="3325072"/>
                  <a:pt x="5519234" y="3371478"/>
                  <a:pt x="5483942" y="3416604"/>
                </a:cubicBezTo>
                <a:cubicBezTo>
                  <a:pt x="5462927" y="3437263"/>
                  <a:pt x="5484515" y="3475608"/>
                  <a:pt x="5461007" y="3503742"/>
                </a:cubicBezTo>
                <a:cubicBezTo>
                  <a:pt x="5452964" y="3510933"/>
                  <a:pt x="5447709" y="3554203"/>
                  <a:pt x="5437889" y="3559927"/>
                </a:cubicBezTo>
                <a:lnTo>
                  <a:pt x="5432770" y="3562948"/>
                </a:lnTo>
                <a:lnTo>
                  <a:pt x="5406795" y="3578594"/>
                </a:lnTo>
                <a:lnTo>
                  <a:pt x="5381495" y="3599883"/>
                </a:lnTo>
                <a:cubicBezTo>
                  <a:pt x="5373777" y="3608845"/>
                  <a:pt x="5367528" y="3619642"/>
                  <a:pt x="5363689" y="3633299"/>
                </a:cubicBezTo>
                <a:cubicBezTo>
                  <a:pt x="5370837" y="3689178"/>
                  <a:pt x="5280250" y="3728687"/>
                  <a:pt x="5291870" y="3799039"/>
                </a:cubicBezTo>
                <a:cubicBezTo>
                  <a:pt x="5291660" y="3823262"/>
                  <a:pt x="5263601" y="3888134"/>
                  <a:pt x="5241600" y="3894238"/>
                </a:cubicBezTo>
                <a:cubicBezTo>
                  <a:pt x="5232312" y="3906493"/>
                  <a:pt x="5231731" y="3924583"/>
                  <a:pt x="5211041" y="3924184"/>
                </a:cubicBezTo>
                <a:cubicBezTo>
                  <a:pt x="5184976" y="3926521"/>
                  <a:pt x="5198956" y="3986438"/>
                  <a:pt x="5176073" y="3970179"/>
                </a:cubicBezTo>
                <a:lnTo>
                  <a:pt x="5172826" y="3991773"/>
                </a:lnTo>
                <a:lnTo>
                  <a:pt x="5157053" y="3997708"/>
                </a:lnTo>
                <a:cubicBezTo>
                  <a:pt x="5140589" y="4003541"/>
                  <a:pt x="5128715" y="4008828"/>
                  <a:pt x="5127922" y="4022660"/>
                </a:cubicBezTo>
                <a:cubicBezTo>
                  <a:pt x="5105225" y="4035701"/>
                  <a:pt x="5043623" y="4065128"/>
                  <a:pt x="5020872" y="4075951"/>
                </a:cubicBezTo>
                <a:cubicBezTo>
                  <a:pt x="5006705" y="4069570"/>
                  <a:pt x="5001251" y="4081880"/>
                  <a:pt x="4991410" y="4087598"/>
                </a:cubicBezTo>
                <a:cubicBezTo>
                  <a:pt x="4974522" y="4085320"/>
                  <a:pt x="4937025" y="4121806"/>
                  <a:pt x="4930112" y="4138459"/>
                </a:cubicBezTo>
                <a:cubicBezTo>
                  <a:pt x="4918473" y="4190437"/>
                  <a:pt x="4844909" y="4190974"/>
                  <a:pt x="4834224" y="4231643"/>
                </a:cubicBezTo>
                <a:cubicBezTo>
                  <a:pt x="4827758" y="4239937"/>
                  <a:pt x="4820427" y="4245543"/>
                  <a:pt x="4812599" y="4249449"/>
                </a:cubicBezTo>
                <a:lnTo>
                  <a:pt x="4789188" y="4256678"/>
                </a:lnTo>
                <a:lnTo>
                  <a:pt x="4779554" y="4251313"/>
                </a:lnTo>
                <a:lnTo>
                  <a:pt x="4766885" y="4259812"/>
                </a:lnTo>
                <a:lnTo>
                  <a:pt x="4762510" y="4260383"/>
                </a:lnTo>
                <a:cubicBezTo>
                  <a:pt x="4754131" y="4261437"/>
                  <a:pt x="4745977" y="4262766"/>
                  <a:pt x="4738416" y="4265355"/>
                </a:cubicBezTo>
                <a:cubicBezTo>
                  <a:pt x="4764694" y="4302719"/>
                  <a:pt x="4678447" y="4293536"/>
                  <a:pt x="4712007" y="4317892"/>
                </a:cubicBezTo>
                <a:cubicBezTo>
                  <a:pt x="4675039" y="4338619"/>
                  <a:pt x="4716682" y="4356361"/>
                  <a:pt x="4658930" y="4348041"/>
                </a:cubicBezTo>
                <a:cubicBezTo>
                  <a:pt x="4614182" y="4379702"/>
                  <a:pt x="4505053" y="4447283"/>
                  <a:pt x="4443526" y="4507851"/>
                </a:cubicBezTo>
                <a:cubicBezTo>
                  <a:pt x="4410144" y="4540439"/>
                  <a:pt x="4338540" y="4659677"/>
                  <a:pt x="4289766" y="4711450"/>
                </a:cubicBezTo>
                <a:cubicBezTo>
                  <a:pt x="4238344" y="4747694"/>
                  <a:pt x="4215457" y="4807131"/>
                  <a:pt x="4150870" y="4818480"/>
                </a:cubicBezTo>
                <a:cubicBezTo>
                  <a:pt x="4103683" y="4855538"/>
                  <a:pt x="4148748" y="4891762"/>
                  <a:pt x="4006639" y="4933815"/>
                </a:cubicBezTo>
                <a:cubicBezTo>
                  <a:pt x="3736045" y="4990755"/>
                  <a:pt x="3474704" y="5040115"/>
                  <a:pt x="3298210" y="5070790"/>
                </a:cubicBezTo>
                <a:cubicBezTo>
                  <a:pt x="3121717" y="5101466"/>
                  <a:pt x="3041810" y="5115566"/>
                  <a:pt x="2947678" y="5117869"/>
                </a:cubicBezTo>
                <a:cubicBezTo>
                  <a:pt x="2853544" y="5120174"/>
                  <a:pt x="2858560" y="5135060"/>
                  <a:pt x="2822169" y="5129396"/>
                </a:cubicBezTo>
                <a:lnTo>
                  <a:pt x="2538773" y="5313397"/>
                </a:lnTo>
                <a:cubicBezTo>
                  <a:pt x="2405817" y="5334661"/>
                  <a:pt x="2144167" y="5431620"/>
                  <a:pt x="2014500" y="5519744"/>
                </a:cubicBezTo>
                <a:cubicBezTo>
                  <a:pt x="1982084" y="5541774"/>
                  <a:pt x="1956346" y="5565847"/>
                  <a:pt x="1934391" y="5591335"/>
                </a:cubicBezTo>
                <a:lnTo>
                  <a:pt x="1892550" y="5649708"/>
                </a:lnTo>
                <a:lnTo>
                  <a:pt x="1854769" y="5647691"/>
                </a:lnTo>
                <a:cubicBezTo>
                  <a:pt x="1838936" y="5647705"/>
                  <a:pt x="1823701" y="5648312"/>
                  <a:pt x="1809461" y="5648628"/>
                </a:cubicBezTo>
                <a:cubicBezTo>
                  <a:pt x="1834147" y="5698228"/>
                  <a:pt x="1737274" y="5633540"/>
                  <a:pt x="1745150" y="5693879"/>
                </a:cubicBezTo>
                <a:cubicBezTo>
                  <a:pt x="1734532" y="5692199"/>
                  <a:pt x="1724002" y="5688669"/>
                  <a:pt x="1713375" y="5684672"/>
                </a:cubicBezTo>
                <a:lnTo>
                  <a:pt x="1707808" y="5682611"/>
                </a:lnTo>
                <a:lnTo>
                  <a:pt x="1679313" y="5672360"/>
                </a:lnTo>
                <a:lnTo>
                  <a:pt x="1646933" y="5666227"/>
                </a:lnTo>
                <a:cubicBezTo>
                  <a:pt x="1635170" y="5665926"/>
                  <a:pt x="1622939" y="5667937"/>
                  <a:pt x="1610055" y="5673643"/>
                </a:cubicBezTo>
                <a:cubicBezTo>
                  <a:pt x="1571890" y="5714775"/>
                  <a:pt x="1484024" y="5669440"/>
                  <a:pt x="1437641" y="5723266"/>
                </a:cubicBezTo>
                <a:cubicBezTo>
                  <a:pt x="1418992" y="5738521"/>
                  <a:pt x="1351540" y="5757985"/>
                  <a:pt x="1332869" y="5744752"/>
                </a:cubicBezTo>
                <a:cubicBezTo>
                  <a:pt x="1317589" y="5745326"/>
                  <a:pt x="1303391" y="5756388"/>
                  <a:pt x="1290525" y="5740036"/>
                </a:cubicBezTo>
                <a:cubicBezTo>
                  <a:pt x="1272146" y="5721242"/>
                  <a:pt x="1235243" y="5770261"/>
                  <a:pt x="1233107" y="5742106"/>
                </a:cubicBezTo>
                <a:lnTo>
                  <a:pt x="1214532" y="5753325"/>
                </a:lnTo>
                <a:lnTo>
                  <a:pt x="1199955" y="5744831"/>
                </a:lnTo>
                <a:cubicBezTo>
                  <a:pt x="1185016" y="5735734"/>
                  <a:pt x="1173414" y="5729861"/>
                  <a:pt x="1162337" y="5738048"/>
                </a:cubicBezTo>
                <a:cubicBezTo>
                  <a:pt x="1137920" y="5728689"/>
                  <a:pt x="1076212" y="5699490"/>
                  <a:pt x="1053457" y="5688676"/>
                </a:cubicBezTo>
                <a:cubicBezTo>
                  <a:pt x="1049315" y="5673592"/>
                  <a:pt x="1036434" y="5677184"/>
                  <a:pt x="1025798" y="5673166"/>
                </a:cubicBezTo>
                <a:cubicBezTo>
                  <a:pt x="1016787" y="5658576"/>
                  <a:pt x="965030" y="5652626"/>
                  <a:pt x="947900" y="5657848"/>
                </a:cubicBezTo>
                <a:cubicBezTo>
                  <a:pt x="900757" y="5681878"/>
                  <a:pt x="853518" y="5624981"/>
                  <a:pt x="815627" y="5642557"/>
                </a:cubicBezTo>
                <a:cubicBezTo>
                  <a:pt x="805172" y="5642805"/>
                  <a:pt x="796221" y="5640669"/>
                  <a:pt x="788251" y="5637065"/>
                </a:cubicBezTo>
                <a:lnTo>
                  <a:pt x="767822" y="5623450"/>
                </a:lnTo>
                <a:lnTo>
                  <a:pt x="765791" y="5612539"/>
                </a:lnTo>
                <a:lnTo>
                  <a:pt x="751230" y="5608092"/>
                </a:lnTo>
                <a:lnTo>
                  <a:pt x="748008" y="5605052"/>
                </a:lnTo>
                <a:cubicBezTo>
                  <a:pt x="741868" y="5599203"/>
                  <a:pt x="735661" y="5593704"/>
                  <a:pt x="728871" y="5589469"/>
                </a:cubicBezTo>
                <a:cubicBezTo>
                  <a:pt x="717035" y="5633700"/>
                  <a:pt x="669153" y="5560747"/>
                  <a:pt x="671898" y="5602363"/>
                </a:cubicBezTo>
                <a:cubicBezTo>
                  <a:pt x="632522" y="5586794"/>
                  <a:pt x="645467" y="5630489"/>
                  <a:pt x="615065" y="5580257"/>
                </a:cubicBezTo>
                <a:cubicBezTo>
                  <a:pt x="562379" y="5565593"/>
                  <a:pt x="441250" y="5523701"/>
                  <a:pt x="355785" y="5514383"/>
                </a:cubicBezTo>
                <a:cubicBezTo>
                  <a:pt x="309622" y="5509152"/>
                  <a:pt x="172894" y="5529342"/>
                  <a:pt x="102269" y="5524347"/>
                </a:cubicBezTo>
                <a:cubicBezTo>
                  <a:pt x="72050" y="5515878"/>
                  <a:pt x="41939" y="5516649"/>
                  <a:pt x="13160" y="5514159"/>
                </a:cubicBezTo>
                <a:lnTo>
                  <a:pt x="0" y="551173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B528B0-E8E0-C7FC-5960-3B5655B6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8891"/>
            <a:ext cx="4259731" cy="198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3600" b="1" noProof="0" dirty="0"/>
              <a:t>Que proseguimos con </a:t>
            </a:r>
            <a:r>
              <a:rPr lang="es-ES" sz="3600" b="1" noProof="0" dirty="0" err="1"/>
              <a:t>Challenge</a:t>
            </a:r>
            <a:br>
              <a:rPr lang="es-ES" sz="3600" b="1" noProof="0" dirty="0"/>
            </a:br>
            <a:endParaRPr lang="es-ES" sz="3600" b="1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664" y="3440576"/>
            <a:ext cx="4114800" cy="267505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8F4132E-4317-7393-05B7-43DE83978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9617" y="4220780"/>
            <a:ext cx="3836894" cy="1120261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4188" y="584034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DDE2AF-A484-4B4A-100A-B50E9E0E0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601" y="723153"/>
            <a:ext cx="4555782" cy="539248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_tradnl" sz="2400" noProof="0" dirty="0"/>
              <a:t>El concepto vertebrador era la securitización y la tensión entre libertad y seguridad</a:t>
            </a:r>
          </a:p>
          <a:p>
            <a:pPr marL="0" indent="0">
              <a:buNone/>
            </a:pPr>
            <a:endParaRPr lang="es-ES_tradnl" sz="2400" noProof="0" dirty="0"/>
          </a:p>
          <a:p>
            <a:r>
              <a:rPr lang="es-ES_tradnl" sz="2400" noProof="0" dirty="0"/>
              <a:t>Impacto del 11 de septiembre y primeros intentos de externalizar la gestión de las migraciones. ¿Sigue siendo la UE una potencia normativa?</a:t>
            </a:r>
          </a:p>
          <a:p>
            <a:pPr marL="0" indent="0">
              <a:buNone/>
            </a:pPr>
            <a:endParaRPr lang="es-ES_tradnl" sz="2400" noProof="0" dirty="0"/>
          </a:p>
          <a:p>
            <a:r>
              <a:rPr lang="es-ES_tradnl" sz="2400" noProof="0" dirty="0"/>
              <a:t>Creación de un marco de </a:t>
            </a:r>
            <a:r>
              <a:rPr lang="es-ES_tradnl" sz="2400" noProof="0" dirty="0" err="1"/>
              <a:t>co</a:t>
            </a:r>
            <a:r>
              <a:rPr lang="es-ES_tradnl" sz="2400" dirty="0" err="1"/>
              <a:t>laboración</a:t>
            </a:r>
            <a:r>
              <a:rPr lang="es-ES_tradnl" sz="2400" noProof="0" dirty="0"/>
              <a:t> entre investigación universitaria (liderada por </a:t>
            </a:r>
            <a:r>
              <a:rPr lang="es-ES_tradnl" sz="2400" noProof="0" dirty="0" err="1"/>
              <a:t>Science</a:t>
            </a:r>
            <a:r>
              <a:rPr lang="es-ES_tradnl" sz="2400" noProof="0" dirty="0"/>
              <a:t> Po París) y think-tanks (liderada por CEPS)</a:t>
            </a:r>
          </a:p>
        </p:txBody>
      </p:sp>
    </p:spTree>
    <p:extLst>
      <p:ext uri="{BB962C8B-B14F-4D97-AF65-F5344CB8AC3E}">
        <p14:creationId xmlns:p14="http://schemas.microsoft.com/office/powerpoint/2010/main" val="147332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D51D-D29E-7DFF-594F-9C933C6AF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932DE5-3831-0FCF-FBF5-06A040CF7DEB}"/>
              </a:ext>
            </a:extLst>
          </p:cNvPr>
          <p:cNvGrpSpPr/>
          <p:nvPr/>
        </p:nvGrpSpPr>
        <p:grpSpPr>
          <a:xfrm>
            <a:off x="344884" y="334169"/>
            <a:ext cx="11542315" cy="1160462"/>
            <a:chOff x="2381" y="2129102"/>
            <a:chExt cx="2901156" cy="1160462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379A1F33-4ECB-8DEF-F4EB-9E59FA214ACF}"/>
                </a:ext>
              </a:extLst>
            </p:cNvPr>
            <p:cNvSpPr/>
            <p:nvPr/>
          </p:nvSpPr>
          <p:spPr>
            <a:xfrm>
              <a:off x="2381" y="2129102"/>
              <a:ext cx="2901156" cy="116046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7" name="Chevron 4">
              <a:extLst>
                <a:ext uri="{FF2B5EF4-FFF2-40B4-BE49-F238E27FC236}">
                  <a16:creationId xmlns:a16="http://schemas.microsoft.com/office/drawing/2014/main" id="{F0941248-F3D0-0102-EB85-4908CE9DD353}"/>
                </a:ext>
              </a:extLst>
            </p:cNvPr>
            <p:cNvSpPr txBox="1"/>
            <p:nvPr/>
          </p:nvSpPr>
          <p:spPr>
            <a:xfrm>
              <a:off x="582612" y="2129102"/>
              <a:ext cx="1740694" cy="1160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4026" tIns="68009" rIns="68009" bIns="68009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5100" kern="1200" dirty="0"/>
                <a:t>2006-2015</a:t>
              </a:r>
            </a:p>
          </p:txBody>
        </p:sp>
      </p:grpSp>
      <p:pic>
        <p:nvPicPr>
          <p:cNvPr id="2050" name="Picture 2" descr="European Neighbourhood Policy and Enlargement Negotiations (DG NEAR) -  European Commission">
            <a:extLst>
              <a:ext uri="{FF2B5EF4-FFF2-40B4-BE49-F238E27FC236}">
                <a16:creationId xmlns:a16="http://schemas.microsoft.com/office/drawing/2014/main" id="{0BBC5750-B958-4181-B180-8DB43965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85" y="1717673"/>
            <a:ext cx="6274598" cy="41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urozone in recession at start of 2023 - Times of India">
            <a:extLst>
              <a:ext uri="{FF2B5EF4-FFF2-40B4-BE49-F238E27FC236}">
                <a16:creationId xmlns:a16="http://schemas.microsoft.com/office/drawing/2014/main" id="{DDBAB669-4F7E-D389-4C7F-967702A6D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00" y="1728375"/>
            <a:ext cx="5032633" cy="41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7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F31BD-F2D4-8E56-A013-1F3B96F5A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61" y="506770"/>
            <a:ext cx="3024891" cy="10840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42F2AB-8407-5DE5-8EBA-70B861FFCAA0}"/>
              </a:ext>
            </a:extLst>
          </p:cNvPr>
          <p:cNvSpPr txBox="1"/>
          <p:nvPr/>
        </p:nvSpPr>
        <p:spPr>
          <a:xfrm>
            <a:off x="3379794" y="506770"/>
            <a:ext cx="8533469" cy="98382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0000" anchor="ctr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Coordination, Integration and Europeanization in the Proximity of the EU – Mediterranean and Eastern Europe </a:t>
            </a:r>
            <a:r>
              <a:rPr lang="en-GB" sz="2000" kern="100" noProof="1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(2006-2009) </a:t>
            </a:r>
            <a:endParaRPr lang="en-GB" sz="2000" kern="100" noProof="1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3EE15-14BC-6386-E59D-E4E17E0B1412}"/>
              </a:ext>
            </a:extLst>
          </p:cNvPr>
          <p:cNvSpPr txBox="1"/>
          <p:nvPr/>
        </p:nvSpPr>
        <p:spPr>
          <a:xfrm>
            <a:off x="842682" y="1828120"/>
            <a:ext cx="2463453" cy="453630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Polo de atracción </a:t>
            </a:r>
            <a:r>
              <a:rPr lang="es-ES" sz="1800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eferencia positiva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ncla de estabilidad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olo gravitatorio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Ejemplo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Imán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Faro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uente de inspiración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otencia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ransformadora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uerza para el bien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aboratorio para la globalización 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enerador de normas</a:t>
            </a:r>
            <a:r>
              <a:rPr lang="es-ES" kern="100" dirty="0">
                <a:solidFill>
                  <a:schemeClr val="accent2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|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s-ES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</a:t>
            </a:r>
            <a:r>
              <a:rPr lang="es-E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scuela para la gobernanza global</a:t>
            </a:r>
            <a:endParaRPr lang="en-NL" sz="18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93E2B816-C039-9DAA-2DB4-109C426E1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64" y="1590805"/>
            <a:ext cx="914400" cy="914400"/>
          </a:xfrm>
          <a:prstGeom prst="rect">
            <a:avLst/>
          </a:prstGeom>
        </p:spPr>
      </p:pic>
      <p:pic>
        <p:nvPicPr>
          <p:cNvPr id="12" name="Graphic 11" descr="Closed quotation mark with solid fill">
            <a:extLst>
              <a:ext uri="{FF2B5EF4-FFF2-40B4-BE49-F238E27FC236}">
                <a16:creationId xmlns:a16="http://schemas.microsoft.com/office/drawing/2014/main" id="{4DADD38C-986D-0A5A-96BE-5DBE2E0B6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6853" y="589403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2D06CA-A16B-0413-F0D5-43991302F57D}"/>
              </a:ext>
            </a:extLst>
          </p:cNvPr>
          <p:cNvSpPr txBox="1"/>
          <p:nvPr/>
        </p:nvSpPr>
        <p:spPr>
          <a:xfrm>
            <a:off x="3624053" y="1712459"/>
            <a:ext cx="814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n-NL" dirty="0"/>
              <a:t>La promoción de </a:t>
            </a:r>
            <a:r>
              <a:rPr lang="en-NL" b="1" dirty="0"/>
              <a:t>normas internacionales </a:t>
            </a:r>
            <a:r>
              <a:rPr lang="en-NL" dirty="0"/>
              <a:t>en la gobernanza exterior</a:t>
            </a:r>
          </a:p>
        </p:txBody>
      </p:sp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0BC806-D44E-3AC1-71F6-B1F893C0E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4053" y="2269297"/>
            <a:ext cx="3770348" cy="425219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96546B-C94F-FA8F-EB9B-986CB9F08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7268" y="2303653"/>
            <a:ext cx="4310695" cy="228504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31CCF1-4A33-4A1E-E1CE-D21EBB7B7B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7269" y="4732911"/>
            <a:ext cx="4375994" cy="178858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8895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56FA-12A6-1D78-D0A0-14491424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5B3522-01DE-22EB-4662-513B6486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393" y="260350"/>
            <a:ext cx="2647549" cy="98382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D23D2D-3336-ACA0-E197-1E1768E37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6714" y="1727109"/>
            <a:ext cx="3143469" cy="44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A185D3-FB39-0057-3B01-EEF5C2F7151D}"/>
              </a:ext>
            </a:extLst>
          </p:cNvPr>
          <p:cNvSpPr txBox="1"/>
          <p:nvPr/>
        </p:nvSpPr>
        <p:spPr>
          <a:xfrm>
            <a:off x="3353668" y="376141"/>
            <a:ext cx="8533469" cy="98382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lIns="90000" anchor="ctr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Dynamics of the Multilateral System: </a:t>
            </a:r>
            <a:r>
              <a:rPr lang="en-GB" sz="2000" kern="100" noProof="1">
                <a:solidFill>
                  <a:schemeClr val="bg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The Interaction between the EU and International Institutions </a:t>
            </a:r>
            <a:r>
              <a:rPr lang="en-GB" sz="2000" kern="100" noProof="1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(2010-2012)</a:t>
            </a:r>
          </a:p>
        </p:txBody>
      </p:sp>
      <p:pic>
        <p:nvPicPr>
          <p:cNvPr id="4100" name="Picture 4" descr="Book cover">
            <a:extLst>
              <a:ext uri="{FF2B5EF4-FFF2-40B4-BE49-F238E27FC236}">
                <a16:creationId xmlns:a16="http://schemas.microsoft.com/office/drawing/2014/main" id="{676EFA40-93D1-4912-407E-68D23E43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2130" y="1727109"/>
            <a:ext cx="2996353" cy="449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DE344-AD6A-FF17-8643-5408B354A7CD}"/>
              </a:ext>
            </a:extLst>
          </p:cNvPr>
          <p:cNvSpPr txBox="1"/>
          <p:nvPr/>
        </p:nvSpPr>
        <p:spPr>
          <a:xfrm>
            <a:off x="430393" y="2962524"/>
            <a:ext cx="48713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El impacto de la </a:t>
            </a:r>
            <a:r>
              <a:rPr lang="es-ES_tradnl" b="1" noProof="1"/>
              <a:t>coherencia</a:t>
            </a:r>
            <a:r>
              <a:rPr lang="es-ES_tradnl" noProof="1"/>
              <a:t> intra-europea en la </a:t>
            </a:r>
            <a:r>
              <a:rPr lang="es-ES_tradnl" b="1" noProof="1"/>
              <a:t>actoridad internacional </a:t>
            </a:r>
            <a:r>
              <a:rPr lang="es-ES_tradnl" noProof="1"/>
              <a:t>de la UE</a:t>
            </a:r>
          </a:p>
          <a:p>
            <a:pPr>
              <a:buClr>
                <a:schemeClr val="accent2"/>
              </a:buClr>
            </a:pPr>
            <a:endParaRPr lang="es-ES_tradnl" noProof="1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q"/>
            </a:pPr>
            <a:r>
              <a:rPr lang="es-ES_tradnl" noProof="1"/>
              <a:t>El impacto de las </a:t>
            </a:r>
            <a:r>
              <a:rPr lang="es-ES_tradnl" b="1" noProof="1"/>
              <a:t>instituciones internacionales</a:t>
            </a:r>
            <a:r>
              <a:rPr lang="es-ES_tradnl" noProof="1"/>
              <a:t> sobre la </a:t>
            </a:r>
            <a:r>
              <a:rPr lang="es-ES_tradnl" b="1" noProof="1"/>
              <a:t>UE</a:t>
            </a:r>
          </a:p>
        </p:txBody>
      </p:sp>
    </p:spTree>
    <p:extLst>
      <p:ext uri="{BB962C8B-B14F-4D97-AF65-F5344CB8AC3E}">
        <p14:creationId xmlns:p14="http://schemas.microsoft.com/office/powerpoint/2010/main" val="1764429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524</Words>
  <Application>Microsoft Office PowerPoint</Application>
  <PresentationFormat>Pantalla panoràmica</PresentationFormat>
  <Paragraphs>43</Paragraphs>
  <Slides>15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Wingdings</vt:lpstr>
      <vt:lpstr>Tema de Office</vt:lpstr>
      <vt:lpstr> 25 AÑOS ANALIZANDO LA POLÍTICA EXTERIOR EUROPEA</vt:lpstr>
      <vt:lpstr>Presentació del PowerPoint</vt:lpstr>
      <vt:lpstr>Las primeres piedras de un aprendizaje colectivo en un contexto de debate doméstico sobre la política exterior</vt:lpstr>
      <vt:lpstr>Y de una Europa que estaba cambiando: ampliación y debate constitucional</vt:lpstr>
      <vt:lpstr>Y los primeros pasos en la internacionalización del grupo de investigación</vt:lpstr>
      <vt:lpstr>Que proseguimos con Challenge 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AÑOS ANALIZANDO LA POLÍTICA EXTERIOR EUROPEA</dc:title>
  <dc:creator>Eduard Soler Lecha</dc:creator>
  <cp:lastModifiedBy>Maria Ester Barbe Izuel</cp:lastModifiedBy>
  <cp:revision>17</cp:revision>
  <dcterms:created xsi:type="dcterms:W3CDTF">2025-05-16T13:55:16Z</dcterms:created>
  <dcterms:modified xsi:type="dcterms:W3CDTF">2025-07-16T11:15:48Z</dcterms:modified>
</cp:coreProperties>
</file>